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4260" r:id="rId1"/>
  </p:sldMasterIdLst>
  <p:handoutMasterIdLst>
    <p:handoutMasterId r:id="rId3"/>
  </p:handoutMasterIdLst>
  <p:sldIdLst>
    <p:sldId id="256" r:id="rId2"/>
  </p:sldIdLst>
  <p:sldSz cx="43891200" cy="32918400"/>
  <p:notesSz cx="7010400" cy="9271000"/>
  <p:embeddedFontLst>
    <p:embeddedFont>
      <p:font typeface="Calibri" panose="020F0502020204030204" pitchFamily="34" charset="0"/>
      <p:regular r:id="rId4"/>
      <p:bold r:id="rId5"/>
      <p:italic r:id="rId6"/>
      <p:boldItalic r:id="rId7"/>
    </p:embeddedFont>
    <p:embeddedFont>
      <p:font typeface="Cambria Math" panose="02040503050406030204" pitchFamily="18" charset="0"/>
      <p:regular r:id="rId8"/>
    </p:embeddedFont>
    <p:embeddedFont>
      <p:font typeface="Libre Baskerville" panose="02000000000000000000" pitchFamily="2" charset="0"/>
      <p:regular r:id="rId9"/>
      <p:bold r:id="rId10"/>
      <p:italic r:id="rId11"/>
    </p:embeddedFont>
    <p:embeddedFont>
      <p:font typeface="Montserrat" panose="00000500000000000000" pitchFamily="2" charset="0"/>
      <p:regular r:id="rId12"/>
      <p:bold r:id="rId13"/>
      <p:italic r:id="rId14"/>
      <p:boldItalic r:id="rId15"/>
    </p:embeddedFont>
    <p:embeddedFont>
      <p:font typeface="Montserrat Light" panose="00000400000000000000" pitchFamily="2" charset="0"/>
      <p:regular r:id="rId16"/>
      <p:italic r:id="rId17"/>
    </p:embeddedFont>
  </p:embeddedFontLst>
  <p:custDataLst>
    <p:tags r:id="rId18"/>
  </p:custDataLst>
  <p:defaultTex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1920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10" autoAdjust="0"/>
  </p:normalViewPr>
  <p:slideViewPr>
    <p:cSldViewPr snapToGrid="0">
      <p:cViewPr>
        <p:scale>
          <a:sx n="26" d="100"/>
          <a:sy n="26" d="100"/>
        </p:scale>
        <p:origin x="283" y="14"/>
      </p:cViewPr>
      <p:guideLst>
        <p:guide orient="horz"/>
        <p:guide pos="19200"/>
      </p:guideLst>
    </p:cSldViewPr>
  </p:slideViewPr>
  <p:outlineViewPr>
    <p:cViewPr>
      <p:scale>
        <a:sx n="33" d="100"/>
        <a:sy n="33" d="100"/>
      </p:scale>
      <p:origin x="0" y="0"/>
    </p:cViewPr>
  </p:outlin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tags" Target="tags/tag1.xml"/><Relationship Id="rId3" Type="http://schemas.openxmlformats.org/officeDocument/2006/relationships/handoutMaster" Target="handoutMasters/handoutMaster1.xml"/><Relationship Id="rId21" Type="http://schemas.openxmlformats.org/officeDocument/2006/relationships/theme" Target="theme/theme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10" Type="http://schemas.openxmlformats.org/officeDocument/2006/relationships/font" Target="fonts/font7.fntdata"/><Relationship Id="rId19" Type="http://schemas.openxmlformats.org/officeDocument/2006/relationships/presProps" Target="pres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3550"/>
          </a:xfrm>
          <a:prstGeom prst="rect">
            <a:avLst/>
          </a:prstGeom>
        </p:spPr>
        <p:txBody>
          <a:bodyPr vert="horz" lIns="93031" tIns="46516" rIns="93031" bIns="46516" rtlCol="0"/>
          <a:lstStyle>
            <a:defPPr>
              <a:defRPr kern="1200"/>
            </a:defPPr>
            <a:lvl1pPr algn="l">
              <a:defRPr sz="1200"/>
            </a:lvl1pPr>
          </a:lstStyle>
          <a:p>
            <a:endParaRPr lang="en-US"/>
          </a:p>
        </p:txBody>
      </p:sp>
      <p:sp>
        <p:nvSpPr>
          <p:cNvPr id="3" name="Date Placeholder 2"/>
          <p:cNvSpPr>
            <a:spLocks noGrp="1"/>
          </p:cNvSpPr>
          <p:nvPr>
            <p:ph type="dt" sz="quarter" idx="1"/>
          </p:nvPr>
        </p:nvSpPr>
        <p:spPr>
          <a:xfrm>
            <a:off x="3970938" y="0"/>
            <a:ext cx="3037840" cy="463550"/>
          </a:xfrm>
          <a:prstGeom prst="rect">
            <a:avLst/>
          </a:prstGeom>
        </p:spPr>
        <p:txBody>
          <a:bodyPr vert="horz" lIns="93031" tIns="46516" rIns="93031" bIns="46516" rtlCol="0"/>
          <a:lstStyle>
            <a:defPPr>
              <a:defRPr kern="1200"/>
            </a:defPPr>
            <a:lvl1pPr algn="r">
              <a:defRPr sz="1200"/>
            </a:lvl1pPr>
          </a:lstStyle>
          <a:p>
            <a:fld id="{302F586B-0015-43FB-918D-31E1A09780E3}" type="datetimeFigureOut">
              <a:rPr lang="en-US" smtClean="0"/>
              <a:t>9/13/2022</a:t>
            </a:fld>
            <a:endParaRPr lang="en-US"/>
          </a:p>
        </p:txBody>
      </p:sp>
      <p:sp>
        <p:nvSpPr>
          <p:cNvPr id="4" name="Footer Placeholder 3"/>
          <p:cNvSpPr>
            <a:spLocks noGrp="1"/>
          </p:cNvSpPr>
          <p:nvPr>
            <p:ph type="ftr" sz="quarter" idx="2"/>
          </p:nvPr>
        </p:nvSpPr>
        <p:spPr>
          <a:xfrm>
            <a:off x="0" y="8805841"/>
            <a:ext cx="3037840" cy="463550"/>
          </a:xfrm>
          <a:prstGeom prst="rect">
            <a:avLst/>
          </a:prstGeom>
        </p:spPr>
        <p:txBody>
          <a:bodyPr vert="horz" lIns="93031" tIns="46516" rIns="93031" bIns="46516" rtlCol="0" anchor="b"/>
          <a:lstStyle>
            <a:defPPr>
              <a:defRPr kern="1200"/>
            </a:defPPr>
            <a:lvl1pPr algn="l">
              <a:defRPr sz="1200"/>
            </a:lvl1pPr>
          </a:lstStyle>
          <a:p>
            <a:endParaRPr lang="en-US"/>
          </a:p>
        </p:txBody>
      </p:sp>
      <p:sp>
        <p:nvSpPr>
          <p:cNvPr id="5" name="Slide Number Placeholder 4"/>
          <p:cNvSpPr>
            <a:spLocks noGrp="1"/>
          </p:cNvSpPr>
          <p:nvPr>
            <p:ph type="sldNum" sz="quarter" idx="3"/>
          </p:nvPr>
        </p:nvSpPr>
        <p:spPr>
          <a:xfrm>
            <a:off x="3970938" y="8805841"/>
            <a:ext cx="3037840" cy="463550"/>
          </a:xfrm>
          <a:prstGeom prst="rect">
            <a:avLst/>
          </a:prstGeom>
        </p:spPr>
        <p:txBody>
          <a:bodyPr vert="horz" lIns="93031" tIns="46516" rIns="93031" bIns="46516" rtlCol="0" anchor="b"/>
          <a:lstStyle>
            <a:defPPr>
              <a:defRPr kern="1200"/>
            </a:defPPr>
            <a:lvl1pPr algn="r">
              <a:defRPr sz="1200"/>
            </a:lvl1pPr>
          </a:lstStyle>
          <a:p>
            <a:fld id="{5F29C2D4-4424-41A2-A90C-29D31B733A95}" type="slidenum">
              <a:rPr lang="en-US" smtClean="0"/>
              <a:t>‹#›</a:t>
            </a:fld>
            <a:endParaRPr lang="en-US"/>
          </a:p>
        </p:txBody>
      </p:sp>
    </p:spTree>
    <p:extLst>
      <p:ext uri="{BB962C8B-B14F-4D97-AF65-F5344CB8AC3E}">
        <p14:creationId xmlns:p14="http://schemas.microsoft.com/office/powerpoint/2010/main" val="39555133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955731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9/13/2022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00552483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1" y="1318264"/>
            <a:ext cx="9875520" cy="28087321"/>
          </a:xfr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2194560" y="1318264"/>
            <a:ext cx="28895039" cy="28087321"/>
          </a:xfr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9/13/2022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43487228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idx="1"/>
          </p:nvPr>
        </p:nvSpPr>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9/13/2022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99531252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7"/>
            <a:ext cx="37307521" cy="6537960"/>
          </a:xfrm>
        </p:spPr>
        <p:txBody>
          <a:bodyPr anchor="t"/>
          <a:lstStyle>
            <a:defPPr>
              <a:defRPr kern="1200"/>
            </a:defPPr>
            <a:lvl1pPr algn="l">
              <a:defRPr sz="16500" b="1" cap="all"/>
            </a:lvl1pPr>
          </a:lstStyle>
          <a:p>
            <a:r>
              <a:rPr lang="en-US"/>
              <a:t>Click to edit Master title style</a:t>
            </a:r>
          </a:p>
        </p:txBody>
      </p:sp>
      <p:sp>
        <p:nvSpPr>
          <p:cNvPr id="3" name="Text Placeholder 2"/>
          <p:cNvSpPr>
            <a:spLocks noGrp="1"/>
          </p:cNvSpPr>
          <p:nvPr>
            <p:ph type="body" idx="1"/>
          </p:nvPr>
        </p:nvSpPr>
        <p:spPr>
          <a:xfrm>
            <a:off x="3467102" y="13952224"/>
            <a:ext cx="37307521" cy="7200897"/>
          </a:xfrm>
        </p:spPr>
        <p:txBody>
          <a:bodyPr anchor="b"/>
          <a:lstStyle>
            <a:defPPr>
              <a:defRPr kern="1200"/>
            </a:defPPr>
            <a:lvl1pPr marL="0" indent="0">
              <a:buNone/>
              <a:defRPr sz="8200">
                <a:solidFill>
                  <a:schemeClr val="tx1">
                    <a:tint val="75000"/>
                  </a:schemeClr>
                </a:solidFill>
              </a:defRPr>
            </a:lvl1pPr>
            <a:lvl2pPr marL="1880543" indent="0">
              <a:buNone/>
              <a:defRPr sz="7400">
                <a:solidFill>
                  <a:schemeClr val="tx1">
                    <a:tint val="75000"/>
                  </a:schemeClr>
                </a:solidFill>
              </a:defRPr>
            </a:lvl2pPr>
            <a:lvl3pPr marL="3761086" indent="0">
              <a:buNone/>
              <a:defRPr sz="6600">
                <a:solidFill>
                  <a:schemeClr val="tx1">
                    <a:tint val="75000"/>
                  </a:schemeClr>
                </a:solidFill>
              </a:defRPr>
            </a:lvl3pPr>
            <a:lvl4pPr marL="5641630" indent="0">
              <a:buNone/>
              <a:defRPr sz="5800">
                <a:solidFill>
                  <a:schemeClr val="tx1">
                    <a:tint val="75000"/>
                  </a:schemeClr>
                </a:solidFill>
              </a:defRPr>
            </a:lvl4pPr>
            <a:lvl5pPr marL="7522173" indent="0">
              <a:buNone/>
              <a:defRPr sz="5800">
                <a:solidFill>
                  <a:schemeClr val="tx1">
                    <a:tint val="75000"/>
                  </a:schemeClr>
                </a:solidFill>
              </a:defRPr>
            </a:lvl5pPr>
            <a:lvl6pPr marL="9402716" indent="0">
              <a:buNone/>
              <a:defRPr sz="5800">
                <a:solidFill>
                  <a:schemeClr val="tx1">
                    <a:tint val="75000"/>
                  </a:schemeClr>
                </a:solidFill>
              </a:defRPr>
            </a:lvl6pPr>
            <a:lvl7pPr marL="11283259" indent="0">
              <a:buNone/>
              <a:defRPr sz="5800">
                <a:solidFill>
                  <a:schemeClr val="tx1">
                    <a:tint val="75000"/>
                  </a:schemeClr>
                </a:solidFill>
              </a:defRPr>
            </a:lvl7pPr>
            <a:lvl8pPr marL="13163803" indent="0">
              <a:buNone/>
              <a:defRPr sz="5800">
                <a:solidFill>
                  <a:schemeClr val="tx1">
                    <a:tint val="75000"/>
                  </a:schemeClr>
                </a:solidFill>
              </a:defRPr>
            </a:lvl8pPr>
            <a:lvl9pPr marL="15044345" indent="0">
              <a:buNone/>
              <a:defRPr sz="5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9/13/2022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14984067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2194560" y="7680962"/>
            <a:ext cx="19385280" cy="21724623"/>
          </a:xfrm>
        </p:spPr>
        <p:txBody>
          <a:bodyPr/>
          <a:lstStyle>
            <a:defPPr>
              <a:defRPr kern="1200"/>
            </a:defPPr>
            <a:lvl1pPr>
              <a:defRPr sz="11500"/>
            </a:lvl1pPr>
            <a:lvl2pPr>
              <a:defRPr sz="9900"/>
            </a:lvl2pPr>
            <a:lvl3pPr>
              <a:defRPr sz="8200"/>
            </a:lvl3pPr>
            <a:lvl4pPr>
              <a:defRPr sz="7400"/>
            </a:lvl4pPr>
            <a:lvl5pPr>
              <a:defRPr sz="7400"/>
            </a:lvl5pPr>
            <a:lvl6pPr>
              <a:defRPr sz="7400"/>
            </a:lvl6pPr>
            <a:lvl7pPr>
              <a:defRPr sz="7400"/>
            </a:lvl7pPr>
            <a:lvl8pPr>
              <a:defRPr sz="7400"/>
            </a:lvl8pPr>
            <a:lvl9pPr>
              <a:defRPr sz="7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1" y="7680962"/>
            <a:ext cx="19385280" cy="21724623"/>
          </a:xfrm>
        </p:spPr>
        <p:txBody>
          <a:bodyPr/>
          <a:lstStyle>
            <a:defPPr>
              <a:defRPr kern="1200"/>
            </a:defPPr>
            <a:lvl1pPr>
              <a:defRPr sz="11500"/>
            </a:lvl1pPr>
            <a:lvl2pPr>
              <a:defRPr sz="9900"/>
            </a:lvl2pPr>
            <a:lvl3pPr>
              <a:defRPr sz="8200"/>
            </a:lvl3pPr>
            <a:lvl4pPr>
              <a:defRPr sz="7400"/>
            </a:lvl4pPr>
            <a:lvl5pPr>
              <a:defRPr sz="7400"/>
            </a:lvl5pPr>
            <a:lvl6pPr>
              <a:defRPr sz="7400"/>
            </a:lvl6pPr>
            <a:lvl7pPr>
              <a:defRPr sz="7400"/>
            </a:lvl7pPr>
            <a:lvl8pPr>
              <a:defRPr sz="7400"/>
            </a:lvl8pPr>
            <a:lvl9pPr>
              <a:defRPr sz="7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9/13/2022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55832779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2194560" y="7368543"/>
            <a:ext cx="19392902" cy="3070857"/>
          </a:xfrm>
        </p:spPr>
        <p:txBody>
          <a:bodyPr anchor="b"/>
          <a:lstStyle>
            <a:defPPr>
              <a:defRPr kern="1200"/>
            </a:defPPr>
            <a:lvl1pPr marL="0" indent="0">
              <a:buNone/>
              <a:defRPr sz="9900" b="1"/>
            </a:lvl1pPr>
            <a:lvl2pPr marL="1880543" indent="0">
              <a:buNone/>
              <a:defRPr sz="8200" b="1"/>
            </a:lvl2pPr>
            <a:lvl3pPr marL="3761086" indent="0">
              <a:buNone/>
              <a:defRPr sz="7400" b="1"/>
            </a:lvl3pPr>
            <a:lvl4pPr marL="5641630" indent="0">
              <a:buNone/>
              <a:defRPr sz="6600" b="1"/>
            </a:lvl4pPr>
            <a:lvl5pPr marL="7522173" indent="0">
              <a:buNone/>
              <a:defRPr sz="6600" b="1"/>
            </a:lvl5pPr>
            <a:lvl6pPr marL="9402716" indent="0">
              <a:buNone/>
              <a:defRPr sz="6600" b="1"/>
            </a:lvl6pPr>
            <a:lvl7pPr marL="11283259" indent="0">
              <a:buNone/>
              <a:defRPr sz="6600" b="1"/>
            </a:lvl7pPr>
            <a:lvl8pPr marL="13163803" indent="0">
              <a:buNone/>
              <a:defRPr sz="6600" b="1"/>
            </a:lvl8pPr>
            <a:lvl9pPr marL="15044345" indent="0">
              <a:buNone/>
              <a:defRPr sz="66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3"/>
          </a:xfrm>
        </p:spPr>
        <p:txBody>
          <a:bodyPr/>
          <a:lstStyle>
            <a:defPPr>
              <a:defRPr kern="1200"/>
            </a:defPPr>
            <a:lvl1pPr>
              <a:defRPr sz="9900"/>
            </a:lvl1pPr>
            <a:lvl2pPr>
              <a:defRPr sz="8200"/>
            </a:lvl2pPr>
            <a:lvl3pPr>
              <a:defRPr sz="74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8543"/>
            <a:ext cx="19400520" cy="3070857"/>
          </a:xfrm>
        </p:spPr>
        <p:txBody>
          <a:bodyPr anchor="b"/>
          <a:lstStyle>
            <a:defPPr>
              <a:defRPr kern="1200"/>
            </a:defPPr>
            <a:lvl1pPr marL="0" indent="0">
              <a:buNone/>
              <a:defRPr sz="9900" b="1"/>
            </a:lvl1pPr>
            <a:lvl2pPr marL="1880543" indent="0">
              <a:buNone/>
              <a:defRPr sz="8200" b="1"/>
            </a:lvl2pPr>
            <a:lvl3pPr marL="3761086" indent="0">
              <a:buNone/>
              <a:defRPr sz="7400" b="1"/>
            </a:lvl3pPr>
            <a:lvl4pPr marL="5641630" indent="0">
              <a:buNone/>
              <a:defRPr sz="6600" b="1"/>
            </a:lvl4pPr>
            <a:lvl5pPr marL="7522173" indent="0">
              <a:buNone/>
              <a:defRPr sz="6600" b="1"/>
            </a:lvl5pPr>
            <a:lvl6pPr marL="9402716" indent="0">
              <a:buNone/>
              <a:defRPr sz="6600" b="1"/>
            </a:lvl6pPr>
            <a:lvl7pPr marL="11283259" indent="0">
              <a:buNone/>
              <a:defRPr sz="6600" b="1"/>
            </a:lvl7pPr>
            <a:lvl8pPr marL="13163803" indent="0">
              <a:buNone/>
              <a:defRPr sz="6600" b="1"/>
            </a:lvl8pPr>
            <a:lvl9pPr marL="15044345" indent="0">
              <a:buNone/>
              <a:defRPr sz="6600" b="1"/>
            </a:lvl9pPr>
          </a:lstStyle>
          <a:p>
            <a:pPr lvl="0"/>
            <a:r>
              <a:rPr lang="en-US"/>
              <a:t>Click to edit Master text styles</a:t>
            </a:r>
          </a:p>
        </p:txBody>
      </p:sp>
      <p:sp>
        <p:nvSpPr>
          <p:cNvPr id="6" name="Content Placeholder 5"/>
          <p:cNvSpPr>
            <a:spLocks noGrp="1"/>
          </p:cNvSpPr>
          <p:nvPr>
            <p:ph sz="quarter" idx="4"/>
          </p:nvPr>
        </p:nvSpPr>
        <p:spPr>
          <a:xfrm>
            <a:off x="22296121" y="10439400"/>
            <a:ext cx="19400520" cy="18966183"/>
          </a:xfrm>
        </p:spPr>
        <p:txBody>
          <a:bodyPr/>
          <a:lstStyle>
            <a:defPPr>
              <a:defRPr kern="1200"/>
            </a:defPPr>
            <a:lvl1pPr>
              <a:defRPr sz="9900"/>
            </a:lvl1pPr>
            <a:lvl2pPr>
              <a:defRPr sz="8200"/>
            </a:lvl2pPr>
            <a:lvl3pPr>
              <a:defRPr sz="74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a:defPPr>
          </a:lstStyle>
          <a:p>
            <a:fld id="{1D3EE5B7-680E-44FF-962F-3113FAB5030E}" type="datetimeFigureOut">
              <a:rPr lang="en-US" smtClean="0"/>
              <a:t>9/13/2022</a:t>
            </a:fld>
            <a:endParaRPr lang="en-US"/>
          </a:p>
        </p:txBody>
      </p:sp>
      <p:sp>
        <p:nvSpPr>
          <p:cNvPr id="8" name="Footer Placeholder 7"/>
          <p:cNvSpPr>
            <a:spLocks noGrp="1"/>
          </p:cNvSpPr>
          <p:nvPr>
            <p:ph type="ftr" sz="quarter" idx="11"/>
          </p:nvPr>
        </p:nvSpPr>
        <p:spPr/>
        <p:txBody>
          <a:bodyPr/>
          <a:lstStyle>
            <a:defPPr>
              <a:defRPr kern="1200"/>
            </a:defPPr>
          </a:lstStyle>
          <a:p>
            <a:endParaRPr lang="en-US"/>
          </a:p>
        </p:txBody>
      </p:sp>
      <p:sp>
        <p:nvSpPr>
          <p:cNvPr id="9" name="Slide Number Placeholder 8"/>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13403302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Date Placeholder 2"/>
          <p:cNvSpPr>
            <a:spLocks noGrp="1"/>
          </p:cNvSpPr>
          <p:nvPr>
            <p:ph type="dt" sz="half" idx="10"/>
          </p:nvPr>
        </p:nvSpPr>
        <p:spPr/>
        <p:txBody>
          <a:bodyPr/>
          <a:lstStyle>
            <a:defPPr>
              <a:defRPr kern="1200"/>
            </a:defPPr>
          </a:lstStyle>
          <a:p>
            <a:fld id="{1D3EE5B7-680E-44FF-962F-3113FAB5030E}" type="datetimeFigureOut">
              <a:rPr lang="en-US" smtClean="0"/>
              <a:t>9/13/2022</a:t>
            </a:fld>
            <a:endParaRPr lang="en-US"/>
          </a:p>
        </p:txBody>
      </p:sp>
      <p:sp>
        <p:nvSpPr>
          <p:cNvPr id="4" name="Footer Placeholder 3"/>
          <p:cNvSpPr>
            <a:spLocks noGrp="1"/>
          </p:cNvSpPr>
          <p:nvPr>
            <p:ph type="ftr" sz="quarter" idx="11"/>
          </p:nvPr>
        </p:nvSpPr>
        <p:spPr/>
        <p:txBody>
          <a:bodyPr/>
          <a:lstStyle>
            <a:defPPr>
              <a:defRPr kern="1200"/>
            </a:defPPr>
          </a:lstStyle>
          <a:p>
            <a:endParaRPr lang="en-US"/>
          </a:p>
        </p:txBody>
      </p:sp>
      <p:sp>
        <p:nvSpPr>
          <p:cNvPr id="5" name="Slide Number Placeholder 4"/>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335114502"/>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a:defPPr>
          </a:lstStyle>
          <a:p>
            <a:fld id="{1D3EE5B7-680E-44FF-962F-3113FAB5030E}" type="datetimeFigureOut">
              <a:rPr lang="en-US" smtClean="0"/>
              <a:t>9/13/2022</a:t>
            </a:fld>
            <a:endParaRPr lang="en-US"/>
          </a:p>
        </p:txBody>
      </p:sp>
      <p:sp>
        <p:nvSpPr>
          <p:cNvPr id="3" name="Footer Placeholder 2"/>
          <p:cNvSpPr>
            <a:spLocks noGrp="1"/>
          </p:cNvSpPr>
          <p:nvPr>
            <p:ph type="ftr" sz="quarter" idx="11"/>
          </p:nvPr>
        </p:nvSpPr>
        <p:spPr/>
        <p:txBody>
          <a:bodyPr/>
          <a:lstStyle>
            <a:defPPr>
              <a:defRPr kern="1200"/>
            </a:defPPr>
          </a:lstStyle>
          <a:p>
            <a:endParaRPr lang="en-US"/>
          </a:p>
        </p:txBody>
      </p:sp>
      <p:sp>
        <p:nvSpPr>
          <p:cNvPr id="4" name="Slide Number Placeholder 3"/>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98481478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7" y="1310640"/>
            <a:ext cx="14439902" cy="5577840"/>
          </a:xfrm>
        </p:spPr>
        <p:txBody>
          <a:bodyPr anchor="b"/>
          <a:lstStyle>
            <a:defPPr>
              <a:defRPr kern="1200"/>
            </a:defPPr>
            <a:lvl1pPr algn="l">
              <a:defRPr sz="8200" b="1"/>
            </a:lvl1pPr>
          </a:lstStyle>
          <a:p>
            <a:r>
              <a:rPr lang="en-US"/>
              <a:t>Click to edit Master title style</a:t>
            </a:r>
          </a:p>
        </p:txBody>
      </p:sp>
      <p:sp>
        <p:nvSpPr>
          <p:cNvPr id="3" name="Content Placeholder 2"/>
          <p:cNvSpPr>
            <a:spLocks noGrp="1"/>
          </p:cNvSpPr>
          <p:nvPr>
            <p:ph idx="1"/>
          </p:nvPr>
        </p:nvSpPr>
        <p:spPr>
          <a:xfrm>
            <a:off x="17160239" y="1310641"/>
            <a:ext cx="24536400" cy="28094942"/>
          </a:xfrm>
        </p:spPr>
        <p:txBody>
          <a:bodyPr/>
          <a:lstStyle>
            <a:defPPr>
              <a:defRPr kern="1200"/>
            </a:defPPr>
            <a:lvl1pPr>
              <a:defRPr sz="13200"/>
            </a:lvl1pPr>
            <a:lvl2pPr>
              <a:defRPr sz="11500"/>
            </a:lvl2pPr>
            <a:lvl3pPr>
              <a:defRPr sz="9900"/>
            </a:lvl3pPr>
            <a:lvl4pPr>
              <a:defRPr sz="8200"/>
            </a:lvl4pPr>
            <a:lvl5pPr>
              <a:defRPr sz="8200"/>
            </a:lvl5pPr>
            <a:lvl6pPr>
              <a:defRPr sz="8200"/>
            </a:lvl6pPr>
            <a:lvl7pPr>
              <a:defRPr sz="8200"/>
            </a:lvl7pPr>
            <a:lvl8pPr>
              <a:defRPr sz="8200"/>
            </a:lvl8pPr>
            <a:lvl9pPr>
              <a:defRPr sz="8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7" y="6888481"/>
            <a:ext cx="14439902" cy="22517103"/>
          </a:xfrm>
        </p:spPr>
        <p:txBody>
          <a:bodyPr/>
          <a:lstStyle>
            <a:defPPr>
              <a:defRPr kern="1200"/>
            </a:defPPr>
            <a:lvl1pPr marL="0" indent="0">
              <a:buNone/>
              <a:defRPr sz="5800"/>
            </a:lvl1pPr>
            <a:lvl2pPr marL="1880543" indent="0">
              <a:buNone/>
              <a:defRPr sz="4900"/>
            </a:lvl2pPr>
            <a:lvl3pPr marL="3761086" indent="0">
              <a:buNone/>
              <a:defRPr sz="4100"/>
            </a:lvl3pPr>
            <a:lvl4pPr marL="5641630" indent="0">
              <a:buNone/>
              <a:defRPr sz="3700"/>
            </a:lvl4pPr>
            <a:lvl5pPr marL="7522173" indent="0">
              <a:buNone/>
              <a:defRPr sz="3700"/>
            </a:lvl5pPr>
            <a:lvl6pPr marL="9402716" indent="0">
              <a:buNone/>
              <a:defRPr sz="3700"/>
            </a:lvl6pPr>
            <a:lvl7pPr marL="11283259" indent="0">
              <a:buNone/>
              <a:defRPr sz="3700"/>
            </a:lvl7pPr>
            <a:lvl8pPr marL="13163803" indent="0">
              <a:buNone/>
              <a:defRPr sz="3700"/>
            </a:lvl8pPr>
            <a:lvl9pPr marL="15044345" indent="0">
              <a:buNone/>
              <a:defRPr sz="370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9/13/2022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6364497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1" cy="2720343"/>
          </a:xfrm>
        </p:spPr>
        <p:txBody>
          <a:bodyPr anchor="b"/>
          <a:lstStyle>
            <a:defPPr>
              <a:defRPr kern="1200"/>
            </a:defPPr>
            <a:lvl1pPr algn="l">
              <a:defRPr sz="8200" b="1"/>
            </a:lvl1pPr>
          </a:lstStyle>
          <a:p>
            <a:r>
              <a:rPr lang="en-US"/>
              <a:t>Click to edit Master title style</a:t>
            </a:r>
          </a:p>
        </p:txBody>
      </p:sp>
      <p:sp>
        <p:nvSpPr>
          <p:cNvPr id="3" name="Picture Placeholder 2"/>
          <p:cNvSpPr>
            <a:spLocks noGrp="1"/>
          </p:cNvSpPr>
          <p:nvPr>
            <p:ph type="pic" idx="1"/>
          </p:nvPr>
        </p:nvSpPr>
        <p:spPr>
          <a:xfrm>
            <a:off x="8602982" y="2941320"/>
            <a:ext cx="26334721" cy="19751039"/>
          </a:xfrm>
        </p:spPr>
        <p:txBody>
          <a:bodyPr/>
          <a:lstStyle>
            <a:defPPr>
              <a:defRPr kern="1200"/>
            </a:defPPr>
            <a:lvl1pPr marL="0" indent="0">
              <a:buNone/>
              <a:defRPr sz="13200"/>
            </a:lvl1pPr>
            <a:lvl2pPr marL="1880543" indent="0">
              <a:buNone/>
              <a:defRPr sz="11500"/>
            </a:lvl2pPr>
            <a:lvl3pPr marL="3761086" indent="0">
              <a:buNone/>
              <a:defRPr sz="9900"/>
            </a:lvl3pPr>
            <a:lvl4pPr marL="5641630" indent="0">
              <a:buNone/>
              <a:defRPr sz="8200"/>
            </a:lvl4pPr>
            <a:lvl5pPr marL="7522173" indent="0">
              <a:buNone/>
              <a:defRPr sz="8200"/>
            </a:lvl5pPr>
            <a:lvl6pPr marL="9402716" indent="0">
              <a:buNone/>
              <a:defRPr sz="8200"/>
            </a:lvl6pPr>
            <a:lvl7pPr marL="11283259" indent="0">
              <a:buNone/>
              <a:defRPr sz="8200"/>
            </a:lvl7pPr>
            <a:lvl8pPr marL="13163803" indent="0">
              <a:buNone/>
              <a:defRPr sz="8200"/>
            </a:lvl8pPr>
            <a:lvl9pPr marL="15044345" indent="0">
              <a:buNone/>
              <a:defRPr sz="8200"/>
            </a:lvl9pPr>
          </a:lstStyle>
          <a:p>
            <a:endParaRPr lang="en-US"/>
          </a:p>
        </p:txBody>
      </p:sp>
      <p:sp>
        <p:nvSpPr>
          <p:cNvPr id="4" name="Text Placeholder 3"/>
          <p:cNvSpPr>
            <a:spLocks noGrp="1"/>
          </p:cNvSpPr>
          <p:nvPr>
            <p:ph type="body" sz="half" idx="2"/>
          </p:nvPr>
        </p:nvSpPr>
        <p:spPr>
          <a:xfrm>
            <a:off x="8602982" y="25763223"/>
            <a:ext cx="26334721" cy="3863337"/>
          </a:xfrm>
        </p:spPr>
        <p:txBody>
          <a:bodyPr/>
          <a:lstStyle>
            <a:defPPr>
              <a:defRPr kern="1200"/>
            </a:defPPr>
            <a:lvl1pPr marL="0" indent="0">
              <a:buNone/>
              <a:defRPr sz="5800"/>
            </a:lvl1pPr>
            <a:lvl2pPr marL="1880543" indent="0">
              <a:buNone/>
              <a:defRPr sz="4900"/>
            </a:lvl2pPr>
            <a:lvl3pPr marL="3761086" indent="0">
              <a:buNone/>
              <a:defRPr sz="4100"/>
            </a:lvl3pPr>
            <a:lvl4pPr marL="5641630" indent="0">
              <a:buNone/>
              <a:defRPr sz="3700"/>
            </a:lvl4pPr>
            <a:lvl5pPr marL="7522173" indent="0">
              <a:buNone/>
              <a:defRPr sz="3700"/>
            </a:lvl5pPr>
            <a:lvl6pPr marL="9402716" indent="0">
              <a:buNone/>
              <a:defRPr sz="3700"/>
            </a:lvl6pPr>
            <a:lvl7pPr marL="11283259" indent="0">
              <a:buNone/>
              <a:defRPr sz="3700"/>
            </a:lvl7pPr>
            <a:lvl8pPr marL="13163803" indent="0">
              <a:buNone/>
              <a:defRPr sz="3700"/>
            </a:lvl8pPr>
            <a:lvl9pPr marL="15044345" indent="0">
              <a:buNone/>
              <a:defRPr sz="370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9/13/2022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1096626189"/>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79" cy="5486400"/>
          </a:xfrm>
          <a:prstGeom prst="rect">
            <a:avLst/>
          </a:prstGeom>
        </p:spPr>
        <p:txBody>
          <a:bodyPr vert="horz" lIns="376108" tIns="188056" rIns="376108" bIns="188056" rtlCol="0" anchor="ctr">
            <a:normAutofit/>
          </a:bodyPr>
          <a:lstStyle>
            <a:defPPr>
              <a:defRPr kern="1200"/>
            </a:defPPr>
          </a:lstStyle>
          <a:p>
            <a:r>
              <a:rPr lang="en-US"/>
              <a:t>Click to edit Master title style</a:t>
            </a:r>
          </a:p>
        </p:txBody>
      </p:sp>
      <p:sp>
        <p:nvSpPr>
          <p:cNvPr id="3" name="Text Placeholder 2"/>
          <p:cNvSpPr>
            <a:spLocks noGrp="1"/>
          </p:cNvSpPr>
          <p:nvPr>
            <p:ph type="body" idx="1"/>
          </p:nvPr>
        </p:nvSpPr>
        <p:spPr>
          <a:xfrm>
            <a:off x="2194560" y="7680962"/>
            <a:ext cx="39502079" cy="21724623"/>
          </a:xfrm>
          <a:prstGeom prst="rect">
            <a:avLst/>
          </a:prstGeom>
        </p:spPr>
        <p:txBody>
          <a:bodyPr vert="horz" lIns="376108" tIns="188056" rIns="376108" bIns="188056" rtlCol="0">
            <a:normAutofit/>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8"/>
            <a:ext cx="10241280" cy="1752600"/>
          </a:xfrm>
          <a:prstGeom prst="rect">
            <a:avLst/>
          </a:prstGeom>
        </p:spPr>
        <p:txBody>
          <a:bodyPr vert="horz" lIns="376108" tIns="188056" rIns="376108" bIns="188056" rtlCol="0" anchor="ctr"/>
          <a:lstStyle>
            <a:defPPr>
              <a:defRPr kern="1200"/>
            </a:defPPr>
            <a:lvl1pPr algn="l">
              <a:defRPr sz="4900">
                <a:solidFill>
                  <a:schemeClr val="tx1">
                    <a:tint val="75000"/>
                  </a:schemeClr>
                </a:solidFill>
              </a:defRPr>
            </a:lvl1pPr>
          </a:lstStyle>
          <a:p>
            <a:fld id="{1D3EE5B7-680E-44FF-962F-3113FAB5030E}" type="datetimeFigureOut">
              <a:rPr lang="en-US" smtClean="0"/>
              <a:t>9/13/2022</a:t>
            </a:fld>
            <a:endParaRPr lang="en-US"/>
          </a:p>
        </p:txBody>
      </p:sp>
      <p:sp>
        <p:nvSpPr>
          <p:cNvPr id="5" name="Footer Placeholder 4"/>
          <p:cNvSpPr>
            <a:spLocks noGrp="1"/>
          </p:cNvSpPr>
          <p:nvPr>
            <p:ph type="ftr" sz="quarter" idx="3"/>
          </p:nvPr>
        </p:nvSpPr>
        <p:spPr>
          <a:xfrm>
            <a:off x="14996161" y="30510488"/>
            <a:ext cx="13898880" cy="1752600"/>
          </a:xfrm>
          <a:prstGeom prst="rect">
            <a:avLst/>
          </a:prstGeom>
        </p:spPr>
        <p:txBody>
          <a:bodyPr vert="horz" lIns="376108" tIns="188056" rIns="376108" bIns="188056" rtlCol="0" anchor="ctr"/>
          <a:lstStyle>
            <a:defPPr>
              <a:defRPr kern="1200"/>
            </a:defPPr>
            <a:lvl1pPr algn="ctr">
              <a:defRPr sz="4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8"/>
            <a:ext cx="10241280" cy="1752600"/>
          </a:xfrm>
          <a:prstGeom prst="rect">
            <a:avLst/>
          </a:prstGeom>
        </p:spPr>
        <p:txBody>
          <a:bodyPr vert="horz" lIns="376108" tIns="188056" rIns="376108" bIns="188056" rtlCol="0" anchor="ctr"/>
          <a:lstStyle>
            <a:defPPr>
              <a:defRPr kern="1200"/>
            </a:defPPr>
            <a:lvl1pPr algn="r">
              <a:defRPr sz="4900">
                <a:solidFill>
                  <a:schemeClr val="tx1">
                    <a:tint val="75000"/>
                  </a:schemeClr>
                </a:solidFill>
              </a:defRPr>
            </a:lvl1pPr>
          </a:lstStyle>
          <a:p>
            <a:fld id="{E7FB6C12-88B7-467E-AE43-45481E628990}" type="slidenum">
              <a:rPr lang="en-US" smtClean="0"/>
              <a:t>‹#›</a:t>
            </a:fld>
            <a:endParaRPr lang="en-US"/>
          </a:p>
        </p:txBody>
      </p:sp>
      <p:pic>
        <p:nvPicPr>
          <p:cNvPr id="7" name="New picture"/>
          <p:cNvPicPr/>
          <p:nvPr/>
        </p:nvPicPr>
        <p:blipFill>
          <a:blip r:embed="rId13"/>
          <a:stretch>
            <a:fillRect/>
          </a:stretch>
        </p:blipFill>
        <p:spPr>
          <a:xfrm rot="16200000">
            <a:off x="-11074400" y="16459200"/>
            <a:ext cx="14274800" cy="3937000"/>
          </a:xfrm>
          <a:prstGeom prst="rect">
            <a:avLst/>
          </a:prstGeom>
        </p:spPr>
      </p:pic>
      <p:pic>
        <p:nvPicPr>
          <p:cNvPr id="8" name="New picture"/>
          <p:cNvPicPr/>
          <p:nvPr/>
        </p:nvPicPr>
        <p:blipFill>
          <a:blip r:embed="rId13"/>
          <a:stretch>
            <a:fillRect/>
          </a:stretch>
        </p:blipFill>
        <p:spPr>
          <a:xfrm rot="5400000">
            <a:off x="40690800" y="16459200"/>
            <a:ext cx="14274800" cy="3937000"/>
          </a:xfrm>
          <a:prstGeom prst="rect">
            <a:avLst/>
          </a:prstGeom>
        </p:spPr>
      </p:pic>
      <p:pic>
        <p:nvPicPr>
          <p:cNvPr id="9" name="New picture"/>
          <p:cNvPicPr/>
          <p:nvPr/>
        </p:nvPicPr>
        <p:blipFill>
          <a:blip r:embed="rId14"/>
          <a:stretch>
            <a:fillRect/>
          </a:stretch>
        </p:blipFill>
        <p:spPr>
          <a:xfrm>
            <a:off x="6953250" y="33426400"/>
            <a:ext cx="29984700" cy="1460500"/>
          </a:xfrm>
          <a:prstGeom prst="rect">
            <a:avLst/>
          </a:prstGeom>
        </p:spPr>
      </p:pic>
      <p:sp>
        <p:nvSpPr>
          <p:cNvPr id="10" name="New shape"/>
          <p:cNvSpPr/>
          <p:nvPr/>
        </p:nvSpPr>
        <p:spPr>
          <a:xfrm>
            <a:off x="695325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600">
                <a:solidFill>
                  <a:srgbClr val="808080"/>
                </a:solidFill>
              </a:rPr>
              <a:t>Template ID: hypotheticalocean  Size: 48x36</a:t>
            </a:r>
          </a:p>
        </p:txBody>
      </p:sp>
    </p:spTree>
    <p:extLst>
      <p:ext uri="{BB962C8B-B14F-4D97-AF65-F5344CB8AC3E}">
        <p14:creationId xmlns:p14="http://schemas.microsoft.com/office/powerpoint/2010/main" val="2659232896"/>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Lst>
  <p:transition/>
  <p:txStyles>
    <p:titleStyle>
      <a:defPPr>
        <a:defRPr kern="1200"/>
      </a:defPPr>
      <a:lvl1pPr algn="ctr" defTabSz="3761086" rtl="0" eaLnBrk="1" latinLnBrk="0" hangingPunct="1">
        <a:spcBef>
          <a:spcPct val="0"/>
        </a:spcBef>
        <a:buNone/>
        <a:defRPr sz="18100" kern="1200">
          <a:solidFill>
            <a:schemeClr val="tx1"/>
          </a:solidFill>
          <a:latin typeface="+mj-lt"/>
          <a:ea typeface="+mj-ea"/>
          <a:cs typeface="+mj-cs"/>
        </a:defRPr>
      </a:lvl1pPr>
    </p:titleStyle>
    <p:bodyStyle>
      <a:defPPr>
        <a:defRPr kern="1200"/>
      </a:defPPr>
      <a:lvl1pPr marL="1410405" indent="-1410405" algn="l" defTabSz="3761086" rtl="0" eaLnBrk="1" latinLnBrk="0" hangingPunct="1">
        <a:spcBef>
          <a:spcPct val="20000"/>
        </a:spcBef>
        <a:buFont typeface="Arial" pitchFamily="34" charset="0"/>
        <a:buChar char="•"/>
        <a:defRPr sz="13200" kern="1200">
          <a:solidFill>
            <a:schemeClr val="tx1"/>
          </a:solidFill>
          <a:latin typeface="+mn-lt"/>
          <a:ea typeface="+mn-ea"/>
          <a:cs typeface="+mn-cs"/>
        </a:defRPr>
      </a:lvl1pPr>
      <a:lvl2pPr marL="3055884" indent="-1175341" algn="l" defTabSz="3761086" rtl="0" eaLnBrk="1" latinLnBrk="0" hangingPunct="1">
        <a:spcBef>
          <a:spcPct val="20000"/>
        </a:spcBef>
        <a:buFont typeface="Arial" pitchFamily="34" charset="0"/>
        <a:buChar char="–"/>
        <a:defRPr sz="11500" kern="1200">
          <a:solidFill>
            <a:schemeClr val="tx1"/>
          </a:solidFill>
          <a:latin typeface="+mn-lt"/>
          <a:ea typeface="+mn-ea"/>
          <a:cs typeface="+mn-cs"/>
        </a:defRPr>
      </a:lvl2pPr>
      <a:lvl3pPr marL="4701358" indent="-940272" algn="l" defTabSz="3761086" rtl="0" eaLnBrk="1" latinLnBrk="0" hangingPunct="1">
        <a:spcBef>
          <a:spcPct val="20000"/>
        </a:spcBef>
        <a:buFont typeface="Arial" pitchFamily="34" charset="0"/>
        <a:buChar char="•"/>
        <a:defRPr sz="9900" kern="1200">
          <a:solidFill>
            <a:schemeClr val="tx1"/>
          </a:solidFill>
          <a:latin typeface="+mn-lt"/>
          <a:ea typeface="+mn-ea"/>
          <a:cs typeface="+mn-cs"/>
        </a:defRPr>
      </a:lvl3pPr>
      <a:lvl4pPr marL="658190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4pPr>
      <a:lvl5pPr marL="846244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p:bodyStyle>
    <p:otherStyle>
      <a:defPPr>
        <a:defRPr lang="en-US"/>
      </a:defPPr>
      <a:lvl1pPr marL="0" algn="l" defTabSz="3761086" rtl="0" eaLnBrk="1" latinLnBrk="0" hangingPunct="1">
        <a:defRPr sz="7400" kern="1200">
          <a:solidFill>
            <a:schemeClr val="tx1"/>
          </a:solidFill>
          <a:latin typeface="+mn-lt"/>
          <a:ea typeface="+mn-ea"/>
          <a:cs typeface="+mn-cs"/>
        </a:defRPr>
      </a:lvl1pPr>
      <a:lvl2pPr marL="1880543" algn="l" defTabSz="3761086" rtl="0" eaLnBrk="1" latinLnBrk="0" hangingPunct="1">
        <a:defRPr sz="7400" kern="1200">
          <a:solidFill>
            <a:schemeClr val="tx1"/>
          </a:solidFill>
          <a:latin typeface="+mn-lt"/>
          <a:ea typeface="+mn-ea"/>
          <a:cs typeface="+mn-cs"/>
        </a:defRPr>
      </a:lvl2pPr>
      <a:lvl3pPr marL="3761086" algn="l" defTabSz="3761086" rtl="0" eaLnBrk="1" latinLnBrk="0" hangingPunct="1">
        <a:defRPr sz="7400" kern="1200">
          <a:solidFill>
            <a:schemeClr val="tx1"/>
          </a:solidFill>
          <a:latin typeface="+mn-lt"/>
          <a:ea typeface="+mn-ea"/>
          <a:cs typeface="+mn-cs"/>
        </a:defRPr>
      </a:lvl3pPr>
      <a:lvl4pPr marL="5641630" algn="l" defTabSz="3761086" rtl="0" eaLnBrk="1" latinLnBrk="0" hangingPunct="1">
        <a:defRPr sz="7400" kern="1200">
          <a:solidFill>
            <a:schemeClr val="tx1"/>
          </a:solidFill>
          <a:latin typeface="+mn-lt"/>
          <a:ea typeface="+mn-ea"/>
          <a:cs typeface="+mn-cs"/>
        </a:defRPr>
      </a:lvl4pPr>
      <a:lvl5pPr marL="7522173" algn="l" defTabSz="3761086" rtl="0" eaLnBrk="1" latinLnBrk="0" hangingPunct="1">
        <a:defRPr sz="7400" kern="1200">
          <a:solidFill>
            <a:schemeClr val="tx1"/>
          </a:solidFill>
          <a:latin typeface="+mn-lt"/>
          <a:ea typeface="+mn-ea"/>
          <a:cs typeface="+mn-cs"/>
        </a:defRPr>
      </a:lvl5pPr>
      <a:lvl6pPr marL="9402716" algn="l" defTabSz="3761086" rtl="0" eaLnBrk="1" latinLnBrk="0" hangingPunct="1">
        <a:defRPr sz="7400" kern="1200">
          <a:solidFill>
            <a:schemeClr val="tx1"/>
          </a:solidFill>
          <a:latin typeface="+mn-lt"/>
          <a:ea typeface="+mn-ea"/>
          <a:cs typeface="+mn-cs"/>
        </a:defRPr>
      </a:lvl6pPr>
      <a:lvl7pPr marL="11283259" algn="l" defTabSz="3761086" rtl="0" eaLnBrk="1" latinLnBrk="0" hangingPunct="1">
        <a:defRPr sz="7400" kern="1200">
          <a:solidFill>
            <a:schemeClr val="tx1"/>
          </a:solidFill>
          <a:latin typeface="+mn-lt"/>
          <a:ea typeface="+mn-ea"/>
          <a:cs typeface="+mn-cs"/>
        </a:defRPr>
      </a:lvl7pPr>
      <a:lvl8pPr marL="13163803" algn="l" defTabSz="3761086" rtl="0" eaLnBrk="1" latinLnBrk="0" hangingPunct="1">
        <a:defRPr sz="7400" kern="1200">
          <a:solidFill>
            <a:schemeClr val="tx1"/>
          </a:solidFill>
          <a:latin typeface="+mn-lt"/>
          <a:ea typeface="+mn-ea"/>
          <a:cs typeface="+mn-cs"/>
        </a:defRPr>
      </a:lvl8pPr>
      <a:lvl9pPr marL="15044345" algn="l" defTabSz="3761086" rtl="0" eaLnBrk="1" latinLnBrk="0" hangingPunct="1">
        <a:defRPr sz="7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jpg"/><Relationship Id="rId11" Type="http://schemas.openxmlformats.org/officeDocument/2006/relationships/image" Target="../media/image12.png"/><Relationship Id="rId5" Type="http://schemas.openxmlformats.org/officeDocument/2006/relationships/image" Target="../media/image6.jp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521F6296-A549-4F83-B5B3-AC0848E6BAEF}"/>
              </a:ext>
            </a:extLst>
          </p:cNvPr>
          <p:cNvGrpSpPr/>
          <p:nvPr/>
        </p:nvGrpSpPr>
        <p:grpSpPr>
          <a:xfrm>
            <a:off x="-3" y="6028268"/>
            <a:ext cx="43891200" cy="26890132"/>
            <a:chOff x="0" y="6028267"/>
            <a:chExt cx="43891200" cy="26890132"/>
          </a:xfrm>
        </p:grpSpPr>
        <p:grpSp>
          <p:nvGrpSpPr>
            <p:cNvPr id="2" name="Group 1">
              <a:extLst>
                <a:ext uri="{FF2B5EF4-FFF2-40B4-BE49-F238E27FC236}">
                  <a16:creationId xmlns:a16="http://schemas.microsoft.com/office/drawing/2014/main" id="{54EF5A1D-A47F-4CE3-BE70-8A161F635104}"/>
                </a:ext>
              </a:extLst>
            </p:cNvPr>
            <p:cNvGrpSpPr/>
            <p:nvPr/>
          </p:nvGrpSpPr>
          <p:grpSpPr>
            <a:xfrm>
              <a:off x="0" y="6028267"/>
              <a:ext cx="43891200" cy="26128135"/>
              <a:chOff x="0" y="5073453"/>
              <a:chExt cx="43891200" cy="27082948"/>
            </a:xfrm>
          </p:grpSpPr>
          <p:sp>
            <p:nvSpPr>
              <p:cNvPr id="35" name="Flowchart: Document 34"/>
              <p:cNvSpPr/>
              <p:nvPr/>
            </p:nvSpPr>
            <p:spPr>
              <a:xfrm rot="10800000">
                <a:off x="3" y="5073453"/>
                <a:ext cx="43891194" cy="17841375"/>
              </a:xfrm>
              <a:prstGeom prst="flowChartDocument">
                <a:avLst/>
              </a:prstGeom>
              <a:solidFill>
                <a:srgbClr val="8CD2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sp>
            <p:nvSpPr>
              <p:cNvPr id="38" name="Flowchart: Document 37"/>
              <p:cNvSpPr/>
              <p:nvPr/>
            </p:nvSpPr>
            <p:spPr>
              <a:xfrm rot="10800000">
                <a:off x="0" y="5348902"/>
                <a:ext cx="43891200" cy="17565925"/>
              </a:xfrm>
              <a:prstGeom prst="flowChartDocument">
                <a:avLst/>
              </a:pr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sp>
            <p:nvSpPr>
              <p:cNvPr id="39" name="Flowchart: Document 70"/>
              <p:cNvSpPr/>
              <p:nvPr/>
            </p:nvSpPr>
            <p:spPr>
              <a:xfrm rot="10800000" flipH="1">
                <a:off x="0" y="5254193"/>
                <a:ext cx="43891200" cy="17672427"/>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dup0" fmla="*/ 0 w 21600"/>
                  <a:gd name="connsiteY0dup0" fmla="*/ 0 h 21495"/>
                  <a:gd name="connsiteX1dup0" fmla="*/ 21600 w 21600"/>
                  <a:gd name="connsiteY1dup0" fmla="*/ 0 h 21495"/>
                  <a:gd name="connsiteX2dup0" fmla="*/ 15601 w 21600"/>
                  <a:gd name="connsiteY2dup0" fmla="*/ 18514 h 21495"/>
                  <a:gd name="connsiteX3dup0" fmla="*/ 0 w 21600"/>
                  <a:gd name="connsiteY3dup0" fmla="*/ 20172 h 21495"/>
                  <a:gd name="connsiteX4dup0" fmla="*/ 0 w 21600"/>
                  <a:gd name="connsiteY4dup0" fmla="*/ 0 h 21495"/>
                  <a:gd name="connsiteX0dup0dup1" fmla="*/ 0 w 15601"/>
                  <a:gd name="connsiteY0dup0dup1" fmla="*/ 29 h 21524"/>
                  <a:gd name="connsiteX1dup0dup1" fmla="*/ 15591 w 15601"/>
                  <a:gd name="connsiteY1dup0dup1" fmla="*/ 0 h 21524"/>
                  <a:gd name="connsiteX2dup0dup1" fmla="*/ 15601 w 15601"/>
                  <a:gd name="connsiteY2dup0dup1" fmla="*/ 18543 h 21524"/>
                  <a:gd name="connsiteX3dup0dup1" fmla="*/ 0 w 15601"/>
                  <a:gd name="connsiteY3dup0dup1" fmla="*/ 20201 h 21524"/>
                  <a:gd name="connsiteX4dup0dup1" fmla="*/ 0 w 15601"/>
                  <a:gd name="connsiteY4dup0dup1" fmla="*/ 29 h 21524"/>
                  <a:gd name="connsiteX0dup0dup1dup2" fmla="*/ 0 w 15601"/>
                  <a:gd name="connsiteY0dup0dup1dup2" fmla="*/ 29 h 21278"/>
                  <a:gd name="connsiteX1dup0dup1dup2" fmla="*/ 15591 w 15601"/>
                  <a:gd name="connsiteY1dup0dup1dup2" fmla="*/ 0 h 21278"/>
                  <a:gd name="connsiteX2dup0dup1dup2" fmla="*/ 15601 w 15601"/>
                  <a:gd name="connsiteY2dup0dup1dup2" fmla="*/ 18543 h 21278"/>
                  <a:gd name="connsiteX3dup0dup1dup2" fmla="*/ 0 w 15601"/>
                  <a:gd name="connsiteY3dup0dup1dup2" fmla="*/ 20201 h 21278"/>
                  <a:gd name="connsiteX4dup0dup1dup2" fmla="*/ 0 w 15601"/>
                  <a:gd name="connsiteY4dup0dup1dup2" fmla="*/ 29 h 21278"/>
                  <a:gd name="connsiteX0dup0dup1dup2dup3" fmla="*/ 0 w 15601"/>
                  <a:gd name="connsiteY0dup0dup1dup2dup3" fmla="*/ 29 h 21156"/>
                  <a:gd name="connsiteX1dup0dup1dup2dup3" fmla="*/ 15591 w 15601"/>
                  <a:gd name="connsiteY1dup0dup1dup2dup3" fmla="*/ 0 h 21156"/>
                  <a:gd name="connsiteX2dup0dup1dup2dup3" fmla="*/ 15601 w 15601"/>
                  <a:gd name="connsiteY2dup0dup1dup2dup3" fmla="*/ 18543 h 21156"/>
                  <a:gd name="connsiteX3dup0dup1dup2dup3" fmla="*/ 0 w 15601"/>
                  <a:gd name="connsiteY3dup0dup1dup2dup3" fmla="*/ 20201 h 21156"/>
                  <a:gd name="connsiteX4dup0dup1dup2dup3" fmla="*/ 0 w 15601"/>
                  <a:gd name="connsiteY4dup0dup1dup2dup3" fmla="*/ 29 h 21156"/>
                  <a:gd name="connsiteX0dup0dup1dup2dup3dup4" fmla="*/ 0 w 15601"/>
                  <a:gd name="connsiteY0dup0dup1dup2dup3dup4" fmla="*/ 29 h 21172"/>
                  <a:gd name="connsiteX1dup0dup1dup2dup3dup4" fmla="*/ 15591 w 15601"/>
                  <a:gd name="connsiteY1dup0dup1dup2dup3dup4" fmla="*/ 0 h 21172"/>
                  <a:gd name="connsiteX2dup0dup1dup2dup3dup4" fmla="*/ 15601 w 15601"/>
                  <a:gd name="connsiteY2dup0dup1dup2dup3dup4" fmla="*/ 18543 h 21172"/>
                  <a:gd name="connsiteX3dup0dup1dup2dup3dup4" fmla="*/ 0 w 15601"/>
                  <a:gd name="connsiteY3dup0dup1dup2dup3dup4" fmla="*/ 20201 h 21172"/>
                  <a:gd name="connsiteX4dup0dup1dup2dup3dup4" fmla="*/ 0 w 15601"/>
                  <a:gd name="connsiteY4dup0dup1dup2dup3dup4" fmla="*/ 29 h 21172"/>
                  <a:gd name="connsiteX0dup0dup1dup2dup3dup4dup5" fmla="*/ 0 w 15601"/>
                  <a:gd name="connsiteY0dup0dup1dup2dup3dup4dup5" fmla="*/ 29 h 21294"/>
                  <a:gd name="connsiteX1dup0dup1dup2dup3dup4dup5" fmla="*/ 15591 w 15601"/>
                  <a:gd name="connsiteY1dup0dup1dup2dup3dup4dup5" fmla="*/ 0 h 21294"/>
                  <a:gd name="connsiteX2dup0dup1dup2dup3dup4dup5" fmla="*/ 15601 w 15601"/>
                  <a:gd name="connsiteY2dup0dup1dup2dup3dup4dup5" fmla="*/ 18543 h 21294"/>
                  <a:gd name="connsiteX3dup0dup1dup2dup3dup4dup5" fmla="*/ 0 w 15601"/>
                  <a:gd name="connsiteY3dup0dup1dup2dup3dup4dup5" fmla="*/ 20201 h 21294"/>
                  <a:gd name="connsiteX4dup0dup1dup2dup3dup4dup5" fmla="*/ 0 w 15601"/>
                  <a:gd name="connsiteY4dup0dup1dup2dup3dup4dup5" fmla="*/ 29 h 21294"/>
                  <a:gd name="connsiteX0dup0dup1dup2dup3dup4dup5dup6" fmla="*/ 0 w 15601"/>
                  <a:gd name="connsiteY0dup0dup1dup2dup3dup4dup5dup6" fmla="*/ 29 h 21270"/>
                  <a:gd name="connsiteX1dup0dup1dup2dup3dup4dup5dup6" fmla="*/ 15591 w 15601"/>
                  <a:gd name="connsiteY1dup0dup1dup2dup3dup4dup5dup6" fmla="*/ 0 h 21270"/>
                  <a:gd name="connsiteX2dup0dup1dup2dup3dup4dup5dup6" fmla="*/ 15601 w 15601"/>
                  <a:gd name="connsiteY2dup0dup1dup2dup3dup4dup5dup6" fmla="*/ 18543 h 21270"/>
                  <a:gd name="connsiteX3dup0dup1dup2dup3dup4dup5dup6" fmla="*/ 0 w 15601"/>
                  <a:gd name="connsiteY3dup0dup1dup2dup3dup4dup5dup6" fmla="*/ 20201 h 21270"/>
                  <a:gd name="connsiteX4dup0dup1dup2dup3dup4dup5dup6" fmla="*/ 0 w 15601"/>
                  <a:gd name="connsiteY4dup0dup1dup2dup3dup4dup5dup6" fmla="*/ 29 h 21270"/>
                  <a:gd name="connsiteX0dup0dup1dup2dup3dup4dup5dup6dup7" fmla="*/ 0 w 15601"/>
                  <a:gd name="connsiteY0dup0dup1dup2dup3dup4dup5dup6dup7" fmla="*/ 29 h 21322"/>
                  <a:gd name="connsiteX1dup0dup1dup2dup3dup4dup5dup6dup7" fmla="*/ 15591 w 15601"/>
                  <a:gd name="connsiteY1dup0dup1dup2dup3dup4dup5dup6dup7" fmla="*/ 0 h 21322"/>
                  <a:gd name="connsiteX2dup0dup1dup2dup3dup4dup5dup6dup7" fmla="*/ 15601 w 15601"/>
                  <a:gd name="connsiteY2dup0dup1dup2dup3dup4dup5dup6dup7" fmla="*/ 18863 h 21322"/>
                  <a:gd name="connsiteX3dup0dup1dup2dup3dup4dup5dup6dup7" fmla="*/ 0 w 15601"/>
                  <a:gd name="connsiteY3dup0dup1dup2dup3dup4dup5dup6dup7" fmla="*/ 20201 h 21322"/>
                  <a:gd name="connsiteX4dup0dup1dup2dup3dup4dup5dup6dup7" fmla="*/ 0 w 15601"/>
                  <a:gd name="connsiteY4dup0dup1dup2dup3dup4dup5dup6dup7" fmla="*/ 29 h 21322"/>
                  <a:gd name="connsiteX0dup0dup1dup2dup3dup4dup5dup6dup7dup8" fmla="*/ 0 w 15601"/>
                  <a:gd name="connsiteY0dup0dup1dup2dup3dup4dup5dup6dup7dup8" fmla="*/ 29 h 21347"/>
                  <a:gd name="connsiteX1dup0dup1dup2dup3dup4dup5dup6dup7dup8" fmla="*/ 15591 w 15601"/>
                  <a:gd name="connsiteY1dup0dup1dup2dup3dup4dup5dup6dup7dup8" fmla="*/ 0 h 21347"/>
                  <a:gd name="connsiteX2dup0dup1dup2dup3dup4dup5dup6dup7dup8" fmla="*/ 15601 w 15601"/>
                  <a:gd name="connsiteY2dup0dup1dup2dup3dup4dup5dup6dup7dup8" fmla="*/ 18863 h 21347"/>
                  <a:gd name="connsiteX3dup0dup1dup2dup3dup4dup5dup6dup7dup8" fmla="*/ 0 w 15601"/>
                  <a:gd name="connsiteY3dup0dup1dup2dup3dup4dup5dup6dup7dup8" fmla="*/ 20201 h 21347"/>
                  <a:gd name="connsiteX4dup0dup1dup2dup3dup4dup5dup6dup7dup8" fmla="*/ 0 w 15601"/>
                  <a:gd name="connsiteY4dup0dup1dup2dup3dup4dup5dup6dup7dup8" fmla="*/ 29 h 21347"/>
                  <a:gd name="connsiteX0dup0dup1dup2dup3dup4dup5dup6dup7dup8dup9" fmla="*/ 0 w 15601"/>
                  <a:gd name="connsiteY0dup0dup1dup2dup3dup4dup5dup6dup7dup8dup9" fmla="*/ 29 h 21222"/>
                  <a:gd name="connsiteX1dup0dup1dup2dup3dup4dup5dup6dup7dup8dup9" fmla="*/ 15591 w 15601"/>
                  <a:gd name="connsiteY1dup0dup1dup2dup3dup4dup5dup6dup7dup8dup9" fmla="*/ 0 h 21222"/>
                  <a:gd name="connsiteX2dup0dup1dup2dup3dup4dup5dup6dup7dup8dup9" fmla="*/ 15601 w 15601"/>
                  <a:gd name="connsiteY2dup0dup1dup2dup3dup4dup5dup6dup7dup8dup9" fmla="*/ 18863 h 21222"/>
                  <a:gd name="connsiteX3dup0dup1dup2dup3dup4dup5dup6dup7dup8dup9" fmla="*/ 0 w 15601"/>
                  <a:gd name="connsiteY3dup0dup1dup2dup3dup4dup5dup6dup7dup8dup9" fmla="*/ 20201 h 21222"/>
                  <a:gd name="connsiteX4dup0dup1dup2dup3dup4dup5dup6dup7dup8dup9" fmla="*/ 0 w 15601"/>
                  <a:gd name="connsiteY4dup0dup1dup2dup3dup4dup5dup6dup7dup8dup9" fmla="*/ 29 h 21222"/>
                  <a:gd name="connsiteX0dup0dup1dup2dup3dup4dup5dup6dup7dup8dup9dup10" fmla="*/ 0 w 15601"/>
                  <a:gd name="connsiteY0dup0dup1dup2dup3dup4dup5dup6dup7dup8dup9dup10" fmla="*/ 29 h 21210"/>
                  <a:gd name="connsiteX1dup0dup1dup2dup3dup4dup5dup6dup7dup8dup9dup10" fmla="*/ 15591 w 15601"/>
                  <a:gd name="connsiteY1dup0dup1dup2dup3dup4dup5dup6dup7dup8dup9dup10" fmla="*/ 0 h 21210"/>
                  <a:gd name="connsiteX2dup0dup1dup2dup3dup4dup5dup6dup7dup8dup9dup10" fmla="*/ 15601 w 15601"/>
                  <a:gd name="connsiteY2dup0dup1dup2dup3dup4dup5dup6dup7dup8dup9dup10" fmla="*/ 18863 h 21210"/>
                  <a:gd name="connsiteX3dup0dup1dup2dup3dup4dup5dup6dup7dup8dup9dup10" fmla="*/ 0 w 15601"/>
                  <a:gd name="connsiteY3dup0dup1dup2dup3dup4dup5dup6dup7dup8dup9dup10" fmla="*/ 20201 h 21210"/>
                  <a:gd name="connsiteX4dup0dup1dup2dup3dup4dup5dup6dup7dup8dup9dup10" fmla="*/ 0 w 15601"/>
                  <a:gd name="connsiteY4dup0dup1dup2dup3dup4dup5dup6dup7dup8dup9dup10" fmla="*/ 29 h 21210"/>
                  <a:gd name="connsiteX0dup0dup1dup2dup3dup4dup5dup6dup7dup8dup9dup10dup11" fmla="*/ 0 w 15601"/>
                  <a:gd name="connsiteY0dup0dup1dup2dup3dup4dup5dup6dup7dup8dup9dup10dup11" fmla="*/ 29 h 21275"/>
                  <a:gd name="connsiteX1dup0dup1dup2dup3dup4dup5dup6dup7dup8dup9dup10dup11" fmla="*/ 15591 w 15601"/>
                  <a:gd name="connsiteY1dup0dup1dup2dup3dup4dup5dup6dup7dup8dup9dup10dup11" fmla="*/ 0 h 21275"/>
                  <a:gd name="connsiteX2dup0dup1dup2dup3dup4dup5dup6dup7dup8dup9dup10dup11" fmla="*/ 15601 w 15601"/>
                  <a:gd name="connsiteY2dup0dup1dup2dup3dup4dup5dup6dup7dup8dup9dup10dup11" fmla="*/ 19241 h 21275"/>
                  <a:gd name="connsiteX3dup0dup1dup2dup3dup4dup5dup6dup7dup8dup9dup10dup11" fmla="*/ 0 w 15601"/>
                  <a:gd name="connsiteY3dup0dup1dup2dup3dup4dup5dup6dup7dup8dup9dup10dup11" fmla="*/ 20201 h 21275"/>
                  <a:gd name="connsiteX4dup0dup1dup2dup3dup4dup5dup6dup7dup8dup9dup10dup11" fmla="*/ 0 w 15601"/>
                  <a:gd name="connsiteY4dup0dup1dup2dup3dup4dup5dup6dup7dup8dup9dup10dup11" fmla="*/ 29 h 21275"/>
                  <a:gd name="connsiteX0dup0dup1dup2dup3dup4dup5dup6dup7dup8dup9dup10dup11dup12" fmla="*/ 0 w 15601"/>
                  <a:gd name="connsiteY0dup0dup1dup2dup3dup4dup5dup6dup7dup8dup9dup10dup11dup12" fmla="*/ 29 h 21467"/>
                  <a:gd name="connsiteX1dup0dup1dup2dup3dup4dup5dup6dup7dup8dup9dup10dup11dup12" fmla="*/ 15591 w 15601"/>
                  <a:gd name="connsiteY1dup0dup1dup2dup3dup4dup5dup6dup7dup8dup9dup10dup11dup12" fmla="*/ 0 h 21467"/>
                  <a:gd name="connsiteX2dup0dup1dup2dup3dup4dup5dup6dup7dup8dup9dup10dup11dup12" fmla="*/ 15601 w 15601"/>
                  <a:gd name="connsiteY2dup0dup1dup2dup3dup4dup5dup6dup7dup8dup9dup10dup11dup12" fmla="*/ 19241 h 21467"/>
                  <a:gd name="connsiteX3dup0dup1dup2dup3dup4dup5dup6dup7dup8dup9dup10dup11dup12" fmla="*/ 0 w 15601"/>
                  <a:gd name="connsiteY3dup0dup1dup2dup3dup4dup5dup6dup7dup8dup9dup10dup11dup12" fmla="*/ 20434 h 21467"/>
                  <a:gd name="connsiteX4dup0dup1dup2dup3dup4dup5dup6dup7dup8dup9dup10dup11dup12" fmla="*/ 0 w 15601"/>
                  <a:gd name="connsiteY4dup0dup1dup2dup3dup4dup5dup6dup7dup8dup9dup10dup11dup12" fmla="*/ 29 h 21467"/>
                  <a:gd name="connsiteX0dup0dup1dup2dup3dup4dup5dup6dup7dup8dup9dup10dup11dup12dup13" fmla="*/ 0 w 15601"/>
                  <a:gd name="connsiteY0dup0dup1dup2dup3dup4dup5dup6dup7dup8dup9dup10dup11dup12dup13" fmla="*/ 29 h 21343"/>
                  <a:gd name="connsiteX1dup0dup1dup2dup3dup4dup5dup6dup7dup8dup9dup10dup11dup12dup13" fmla="*/ 15591 w 15601"/>
                  <a:gd name="connsiteY1dup0dup1dup2dup3dup4dup5dup6dup7dup8dup9dup10dup11dup12dup13" fmla="*/ 0 h 21343"/>
                  <a:gd name="connsiteX2dup0dup1dup2dup3dup4dup5dup6dup7dup8dup9dup10dup11dup12dup13" fmla="*/ 15601 w 15601"/>
                  <a:gd name="connsiteY2dup0dup1dup2dup3dup4dup5dup6dup7dup8dup9dup10dup11dup12dup13" fmla="*/ 19241 h 21343"/>
                  <a:gd name="connsiteX3dup0dup1dup2dup3dup4dup5dup6dup7dup8dup9dup10dup11dup12dup13" fmla="*/ 0 w 15601"/>
                  <a:gd name="connsiteY3dup0dup1dup2dup3dup4dup5dup6dup7dup8dup9dup10dup11dup12dup13" fmla="*/ 20434 h 21343"/>
                  <a:gd name="connsiteX4dup0dup1dup2dup3dup4dup5dup6dup7dup8dup9dup10dup11dup12dup13" fmla="*/ 0 w 15601"/>
                  <a:gd name="connsiteY4dup0dup1dup2dup3dup4dup5dup6dup7dup8dup9dup10dup11dup12dup13" fmla="*/ 29 h 21343"/>
                  <a:gd name="connsiteX0dup0dup1dup2dup3dup4dup5dup6dup7dup8dup9dup10dup11dup12dup13dup14" fmla="*/ 0 w 15601"/>
                  <a:gd name="connsiteY0dup0dup1dup2dup3dup4dup5dup6dup7dup8dup9dup10dup11dup12dup13dup14" fmla="*/ 29 h 21351"/>
                  <a:gd name="connsiteX1dup0dup1dup2dup3dup4dup5dup6dup7dup8dup9dup10dup11dup12dup13dup14" fmla="*/ 15591 w 15601"/>
                  <a:gd name="connsiteY1dup0dup1dup2dup3dup4dup5dup6dup7dup8dup9dup10dup11dup12dup13dup14" fmla="*/ 0 h 21351"/>
                  <a:gd name="connsiteX2dup0dup1dup2dup3dup4dup5dup6dup7dup8dup9dup10dup11dup12dup13dup14" fmla="*/ 15601 w 15601"/>
                  <a:gd name="connsiteY2dup0dup1dup2dup3dup4dup5dup6dup7dup8dup9dup10dup11dup12dup13dup14" fmla="*/ 19241 h 21351"/>
                  <a:gd name="connsiteX3dup0dup1dup2dup3dup4dup5dup6dup7dup8dup9dup10dup11dup12dup13dup14" fmla="*/ 0 w 15601"/>
                  <a:gd name="connsiteY3dup0dup1dup2dup3dup4dup5dup6dup7dup8dup9dup10dup11dup12dup13dup14" fmla="*/ 20434 h 21351"/>
                  <a:gd name="connsiteX4dup0dup1dup2dup3dup4dup5dup6dup7dup8dup9dup10dup11dup12dup13dup14" fmla="*/ 0 w 15601"/>
                  <a:gd name="connsiteY4dup0dup1dup2dup3dup4dup5dup6dup7dup8dup9dup10dup11dup12dup13dup14" fmla="*/ 29 h 21351"/>
                </a:gdLst>
                <a:ahLst/>
                <a:cxnLst>
                  <a:cxn ang="0">
                    <a:pos x="connsiteX0dup0dup1dup2dup3dup4dup5dup6dup7dup8dup9dup10dup11dup12dup13dup14" y="connsiteY0dup0dup1dup2dup3dup4dup5dup6dup7dup8dup9dup10dup11dup12dup13dup14"/>
                  </a:cxn>
                  <a:cxn ang="0">
                    <a:pos x="connsiteX1dup0dup1dup2dup3dup4dup5dup6dup7dup8dup9dup10dup11dup12dup13dup14" y="connsiteY1dup0dup1dup2dup3dup4dup5dup6dup7dup8dup9dup10dup11dup12dup13dup14"/>
                  </a:cxn>
                  <a:cxn ang="0">
                    <a:pos x="connsiteX2dup0dup1dup2dup3dup4dup5dup6dup7dup8dup9dup10dup11dup12dup13dup14" y="connsiteY2dup0dup1dup2dup3dup4dup5dup6dup7dup8dup9dup10dup11dup12dup13dup14"/>
                  </a:cxn>
                  <a:cxn ang="0">
                    <a:pos x="connsiteX3dup0dup1dup2dup3dup4dup5dup6dup7dup8dup9dup10dup11dup12dup13dup14" y="connsiteY3dup0dup1dup2dup3dup4dup5dup6dup7dup8dup9dup10dup11dup12dup13dup14"/>
                  </a:cxn>
                  <a:cxn ang="0">
                    <a:pos x="connsiteX4dup0dup1dup2dup3dup4dup5dup6dup7dup8dup9dup10dup11dup12dup13dup14" y="connsiteY4dup0dup1dup2dup3dup4dup5dup6dup7dup8dup9dup10dup11dup12dup13dup14"/>
                  </a:cxn>
                </a:cxnLst>
                <a:rect l="l" t="t" r="r" b="b"/>
                <a:pathLst>
                  <a:path w="15601" h="21351">
                    <a:moveTo>
                      <a:pt x="0" y="29"/>
                    </a:moveTo>
                    <a:lnTo>
                      <a:pt x="15591" y="0"/>
                    </a:lnTo>
                    <a:cubicBezTo>
                      <a:pt x="15591" y="5774"/>
                      <a:pt x="15601" y="13467"/>
                      <a:pt x="15601" y="19241"/>
                    </a:cubicBezTo>
                    <a:cubicBezTo>
                      <a:pt x="10638" y="19328"/>
                      <a:pt x="7602" y="23020"/>
                      <a:pt x="0" y="20434"/>
                    </a:cubicBezTo>
                    <a:lnTo>
                      <a:pt x="0" y="29"/>
                    </a:lnTo>
                    <a:close/>
                  </a:path>
                </a:pathLst>
              </a:cu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r>
                  <a:rPr lang="en-US"/>
                  <a:t> </a:t>
                </a:r>
              </a:p>
            </p:txBody>
          </p:sp>
          <p:sp>
            <p:nvSpPr>
              <p:cNvPr id="40" name="Flowchart: Document 70"/>
              <p:cNvSpPr/>
              <p:nvPr/>
            </p:nvSpPr>
            <p:spPr>
              <a:xfrm rot="10800000" flipH="1">
                <a:off x="1" y="5399821"/>
                <a:ext cx="43891200" cy="26756581"/>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dup0" fmla="*/ 0 w 21600"/>
                  <a:gd name="connsiteY0dup0" fmla="*/ 0 h 21495"/>
                  <a:gd name="connsiteX1dup0" fmla="*/ 21600 w 21600"/>
                  <a:gd name="connsiteY1dup0" fmla="*/ 0 h 21495"/>
                  <a:gd name="connsiteX2dup0" fmla="*/ 15601 w 21600"/>
                  <a:gd name="connsiteY2dup0" fmla="*/ 18514 h 21495"/>
                  <a:gd name="connsiteX3dup0" fmla="*/ 0 w 21600"/>
                  <a:gd name="connsiteY3dup0" fmla="*/ 20172 h 21495"/>
                  <a:gd name="connsiteX4dup0" fmla="*/ 0 w 21600"/>
                  <a:gd name="connsiteY4dup0" fmla="*/ 0 h 21495"/>
                  <a:gd name="connsiteX0dup0dup1" fmla="*/ 0 w 15601"/>
                  <a:gd name="connsiteY0dup0dup1" fmla="*/ 29 h 21524"/>
                  <a:gd name="connsiteX1dup0dup1" fmla="*/ 15591 w 15601"/>
                  <a:gd name="connsiteY1dup0dup1" fmla="*/ 0 h 21524"/>
                  <a:gd name="connsiteX2dup0dup1" fmla="*/ 15601 w 15601"/>
                  <a:gd name="connsiteY2dup0dup1" fmla="*/ 18543 h 21524"/>
                  <a:gd name="connsiteX3dup0dup1" fmla="*/ 0 w 15601"/>
                  <a:gd name="connsiteY3dup0dup1" fmla="*/ 20201 h 21524"/>
                  <a:gd name="connsiteX4dup0dup1" fmla="*/ 0 w 15601"/>
                  <a:gd name="connsiteY4dup0dup1" fmla="*/ 29 h 21524"/>
                  <a:gd name="connsiteX0dup0dup1dup2" fmla="*/ 0 w 15601"/>
                  <a:gd name="connsiteY0dup0dup1dup2" fmla="*/ 29 h 21278"/>
                  <a:gd name="connsiteX1dup0dup1dup2" fmla="*/ 15591 w 15601"/>
                  <a:gd name="connsiteY1dup0dup1dup2" fmla="*/ 0 h 21278"/>
                  <a:gd name="connsiteX2dup0dup1dup2" fmla="*/ 15601 w 15601"/>
                  <a:gd name="connsiteY2dup0dup1dup2" fmla="*/ 18543 h 21278"/>
                  <a:gd name="connsiteX3dup0dup1dup2" fmla="*/ 0 w 15601"/>
                  <a:gd name="connsiteY3dup0dup1dup2" fmla="*/ 20201 h 21278"/>
                  <a:gd name="connsiteX4dup0dup1dup2" fmla="*/ 0 w 15601"/>
                  <a:gd name="connsiteY4dup0dup1dup2" fmla="*/ 29 h 21278"/>
                  <a:gd name="connsiteX0dup0dup1dup2dup3" fmla="*/ 0 w 15601"/>
                  <a:gd name="connsiteY0dup0dup1dup2dup3" fmla="*/ 29 h 21156"/>
                  <a:gd name="connsiteX1dup0dup1dup2dup3" fmla="*/ 15591 w 15601"/>
                  <a:gd name="connsiteY1dup0dup1dup2dup3" fmla="*/ 0 h 21156"/>
                  <a:gd name="connsiteX2dup0dup1dup2dup3" fmla="*/ 15601 w 15601"/>
                  <a:gd name="connsiteY2dup0dup1dup2dup3" fmla="*/ 18543 h 21156"/>
                  <a:gd name="connsiteX3dup0dup1dup2dup3" fmla="*/ 0 w 15601"/>
                  <a:gd name="connsiteY3dup0dup1dup2dup3" fmla="*/ 20201 h 21156"/>
                  <a:gd name="connsiteX4dup0dup1dup2dup3" fmla="*/ 0 w 15601"/>
                  <a:gd name="connsiteY4dup0dup1dup2dup3" fmla="*/ 29 h 21156"/>
                  <a:gd name="connsiteX0dup0dup1dup2dup3dup4" fmla="*/ 0 w 15601"/>
                  <a:gd name="connsiteY0dup0dup1dup2dup3dup4" fmla="*/ 29 h 21172"/>
                  <a:gd name="connsiteX1dup0dup1dup2dup3dup4" fmla="*/ 15591 w 15601"/>
                  <a:gd name="connsiteY1dup0dup1dup2dup3dup4" fmla="*/ 0 h 21172"/>
                  <a:gd name="connsiteX2dup0dup1dup2dup3dup4" fmla="*/ 15601 w 15601"/>
                  <a:gd name="connsiteY2dup0dup1dup2dup3dup4" fmla="*/ 18543 h 21172"/>
                  <a:gd name="connsiteX3dup0dup1dup2dup3dup4" fmla="*/ 0 w 15601"/>
                  <a:gd name="connsiteY3dup0dup1dup2dup3dup4" fmla="*/ 20201 h 21172"/>
                  <a:gd name="connsiteX4dup0dup1dup2dup3dup4" fmla="*/ 0 w 15601"/>
                  <a:gd name="connsiteY4dup0dup1dup2dup3dup4" fmla="*/ 29 h 21172"/>
                  <a:gd name="connsiteX0dup0dup1dup2dup3dup4dup5" fmla="*/ 0 w 15601"/>
                  <a:gd name="connsiteY0dup0dup1dup2dup3dup4dup5" fmla="*/ 29 h 21294"/>
                  <a:gd name="connsiteX1dup0dup1dup2dup3dup4dup5" fmla="*/ 15591 w 15601"/>
                  <a:gd name="connsiteY1dup0dup1dup2dup3dup4dup5" fmla="*/ 0 h 21294"/>
                  <a:gd name="connsiteX2dup0dup1dup2dup3dup4dup5" fmla="*/ 15601 w 15601"/>
                  <a:gd name="connsiteY2dup0dup1dup2dup3dup4dup5" fmla="*/ 18543 h 21294"/>
                  <a:gd name="connsiteX3dup0dup1dup2dup3dup4dup5" fmla="*/ 0 w 15601"/>
                  <a:gd name="connsiteY3dup0dup1dup2dup3dup4dup5" fmla="*/ 20201 h 21294"/>
                  <a:gd name="connsiteX4dup0dup1dup2dup3dup4dup5" fmla="*/ 0 w 15601"/>
                  <a:gd name="connsiteY4dup0dup1dup2dup3dup4dup5" fmla="*/ 29 h 21294"/>
                  <a:gd name="connsiteX0dup0dup1dup2dup3dup4dup5dup6" fmla="*/ 0 w 15601"/>
                  <a:gd name="connsiteY0dup0dup1dup2dup3dup4dup5dup6" fmla="*/ 29 h 21270"/>
                  <a:gd name="connsiteX1dup0dup1dup2dup3dup4dup5dup6" fmla="*/ 15591 w 15601"/>
                  <a:gd name="connsiteY1dup0dup1dup2dup3dup4dup5dup6" fmla="*/ 0 h 21270"/>
                  <a:gd name="connsiteX2dup0dup1dup2dup3dup4dup5dup6" fmla="*/ 15601 w 15601"/>
                  <a:gd name="connsiteY2dup0dup1dup2dup3dup4dup5dup6" fmla="*/ 18543 h 21270"/>
                  <a:gd name="connsiteX3dup0dup1dup2dup3dup4dup5dup6" fmla="*/ 0 w 15601"/>
                  <a:gd name="connsiteY3dup0dup1dup2dup3dup4dup5dup6" fmla="*/ 20201 h 21270"/>
                  <a:gd name="connsiteX4dup0dup1dup2dup3dup4dup5dup6" fmla="*/ 0 w 15601"/>
                  <a:gd name="connsiteY4dup0dup1dup2dup3dup4dup5dup6" fmla="*/ 29 h 21270"/>
                  <a:gd name="connsiteX0dup0dup1dup2dup3dup4dup5dup6dup7" fmla="*/ 0 w 15601"/>
                  <a:gd name="connsiteY0dup0dup1dup2dup3dup4dup5dup6dup7" fmla="*/ 29 h 21322"/>
                  <a:gd name="connsiteX1dup0dup1dup2dup3dup4dup5dup6dup7" fmla="*/ 15591 w 15601"/>
                  <a:gd name="connsiteY1dup0dup1dup2dup3dup4dup5dup6dup7" fmla="*/ 0 h 21322"/>
                  <a:gd name="connsiteX2dup0dup1dup2dup3dup4dup5dup6dup7" fmla="*/ 15601 w 15601"/>
                  <a:gd name="connsiteY2dup0dup1dup2dup3dup4dup5dup6dup7" fmla="*/ 18863 h 21322"/>
                  <a:gd name="connsiteX3dup0dup1dup2dup3dup4dup5dup6dup7" fmla="*/ 0 w 15601"/>
                  <a:gd name="connsiteY3dup0dup1dup2dup3dup4dup5dup6dup7" fmla="*/ 20201 h 21322"/>
                  <a:gd name="connsiteX4dup0dup1dup2dup3dup4dup5dup6dup7" fmla="*/ 0 w 15601"/>
                  <a:gd name="connsiteY4dup0dup1dup2dup3dup4dup5dup6dup7" fmla="*/ 29 h 21322"/>
                  <a:gd name="connsiteX0dup0dup1dup2dup3dup4dup5dup6dup7dup8" fmla="*/ 0 w 15601"/>
                  <a:gd name="connsiteY0dup0dup1dup2dup3dup4dup5dup6dup7dup8" fmla="*/ 29 h 21347"/>
                  <a:gd name="connsiteX1dup0dup1dup2dup3dup4dup5dup6dup7dup8" fmla="*/ 15591 w 15601"/>
                  <a:gd name="connsiteY1dup0dup1dup2dup3dup4dup5dup6dup7dup8" fmla="*/ 0 h 21347"/>
                  <a:gd name="connsiteX2dup0dup1dup2dup3dup4dup5dup6dup7dup8" fmla="*/ 15601 w 15601"/>
                  <a:gd name="connsiteY2dup0dup1dup2dup3dup4dup5dup6dup7dup8" fmla="*/ 18863 h 21347"/>
                  <a:gd name="connsiteX3dup0dup1dup2dup3dup4dup5dup6dup7dup8" fmla="*/ 0 w 15601"/>
                  <a:gd name="connsiteY3dup0dup1dup2dup3dup4dup5dup6dup7dup8" fmla="*/ 20201 h 21347"/>
                  <a:gd name="connsiteX4dup0dup1dup2dup3dup4dup5dup6dup7dup8" fmla="*/ 0 w 15601"/>
                  <a:gd name="connsiteY4dup0dup1dup2dup3dup4dup5dup6dup7dup8" fmla="*/ 29 h 21347"/>
                  <a:gd name="connsiteX0dup0dup1dup2dup3dup4dup5dup6dup7dup8dup9" fmla="*/ 0 w 15601"/>
                  <a:gd name="connsiteY0dup0dup1dup2dup3dup4dup5dup6dup7dup8dup9" fmla="*/ 29 h 21222"/>
                  <a:gd name="connsiteX1dup0dup1dup2dup3dup4dup5dup6dup7dup8dup9" fmla="*/ 15591 w 15601"/>
                  <a:gd name="connsiteY1dup0dup1dup2dup3dup4dup5dup6dup7dup8dup9" fmla="*/ 0 h 21222"/>
                  <a:gd name="connsiteX2dup0dup1dup2dup3dup4dup5dup6dup7dup8dup9" fmla="*/ 15601 w 15601"/>
                  <a:gd name="connsiteY2dup0dup1dup2dup3dup4dup5dup6dup7dup8dup9" fmla="*/ 18863 h 21222"/>
                  <a:gd name="connsiteX3dup0dup1dup2dup3dup4dup5dup6dup7dup8dup9" fmla="*/ 0 w 15601"/>
                  <a:gd name="connsiteY3dup0dup1dup2dup3dup4dup5dup6dup7dup8dup9" fmla="*/ 20201 h 21222"/>
                  <a:gd name="connsiteX4dup0dup1dup2dup3dup4dup5dup6dup7dup8dup9" fmla="*/ 0 w 15601"/>
                  <a:gd name="connsiteY4dup0dup1dup2dup3dup4dup5dup6dup7dup8dup9" fmla="*/ 29 h 21222"/>
                  <a:gd name="connsiteX0dup0dup1dup2dup3dup4dup5dup6dup7dup8dup9dup10" fmla="*/ 0 w 15601"/>
                  <a:gd name="connsiteY0dup0dup1dup2dup3dup4dup5dup6dup7dup8dup9dup10" fmla="*/ 29 h 21210"/>
                  <a:gd name="connsiteX1dup0dup1dup2dup3dup4dup5dup6dup7dup8dup9dup10" fmla="*/ 15591 w 15601"/>
                  <a:gd name="connsiteY1dup0dup1dup2dup3dup4dup5dup6dup7dup8dup9dup10" fmla="*/ 0 h 21210"/>
                  <a:gd name="connsiteX2dup0dup1dup2dup3dup4dup5dup6dup7dup8dup9dup10" fmla="*/ 15601 w 15601"/>
                  <a:gd name="connsiteY2dup0dup1dup2dup3dup4dup5dup6dup7dup8dup9dup10" fmla="*/ 18863 h 21210"/>
                  <a:gd name="connsiteX3dup0dup1dup2dup3dup4dup5dup6dup7dup8dup9dup10" fmla="*/ 0 w 15601"/>
                  <a:gd name="connsiteY3dup0dup1dup2dup3dup4dup5dup6dup7dup8dup9dup10" fmla="*/ 20201 h 21210"/>
                  <a:gd name="connsiteX4dup0dup1dup2dup3dup4dup5dup6dup7dup8dup9dup10" fmla="*/ 0 w 15601"/>
                  <a:gd name="connsiteY4dup0dup1dup2dup3dup4dup5dup6dup7dup8dup9dup10" fmla="*/ 29 h 21210"/>
                  <a:gd name="connsiteX0dup0dup1dup2dup3dup4dup5dup6dup7dup8dup9dup10dup11" fmla="*/ 0 w 15601"/>
                  <a:gd name="connsiteY0dup0dup1dup2dup3dup4dup5dup6dup7dup8dup9dup10dup11" fmla="*/ 29 h 21275"/>
                  <a:gd name="connsiteX1dup0dup1dup2dup3dup4dup5dup6dup7dup8dup9dup10dup11" fmla="*/ 15591 w 15601"/>
                  <a:gd name="connsiteY1dup0dup1dup2dup3dup4dup5dup6dup7dup8dup9dup10dup11" fmla="*/ 0 h 21275"/>
                  <a:gd name="connsiteX2dup0dup1dup2dup3dup4dup5dup6dup7dup8dup9dup10dup11" fmla="*/ 15601 w 15601"/>
                  <a:gd name="connsiteY2dup0dup1dup2dup3dup4dup5dup6dup7dup8dup9dup10dup11" fmla="*/ 19241 h 21275"/>
                  <a:gd name="connsiteX3dup0dup1dup2dup3dup4dup5dup6dup7dup8dup9dup10dup11" fmla="*/ 0 w 15601"/>
                  <a:gd name="connsiteY3dup0dup1dup2dup3dup4dup5dup6dup7dup8dup9dup10dup11" fmla="*/ 20201 h 21275"/>
                  <a:gd name="connsiteX4dup0dup1dup2dup3dup4dup5dup6dup7dup8dup9dup10dup11" fmla="*/ 0 w 15601"/>
                  <a:gd name="connsiteY4dup0dup1dup2dup3dup4dup5dup6dup7dup8dup9dup10dup11" fmla="*/ 29 h 21275"/>
                  <a:gd name="connsiteX0dup0dup1dup2dup3dup4dup5dup6dup7dup8dup9dup10dup11dup12" fmla="*/ 0 w 15601"/>
                  <a:gd name="connsiteY0dup0dup1dup2dup3dup4dup5dup6dup7dup8dup9dup10dup11dup12" fmla="*/ 29 h 21467"/>
                  <a:gd name="connsiteX1dup0dup1dup2dup3dup4dup5dup6dup7dup8dup9dup10dup11dup12" fmla="*/ 15591 w 15601"/>
                  <a:gd name="connsiteY1dup0dup1dup2dup3dup4dup5dup6dup7dup8dup9dup10dup11dup12" fmla="*/ 0 h 21467"/>
                  <a:gd name="connsiteX2dup0dup1dup2dup3dup4dup5dup6dup7dup8dup9dup10dup11dup12" fmla="*/ 15601 w 15601"/>
                  <a:gd name="connsiteY2dup0dup1dup2dup3dup4dup5dup6dup7dup8dup9dup10dup11dup12" fmla="*/ 19241 h 21467"/>
                  <a:gd name="connsiteX3dup0dup1dup2dup3dup4dup5dup6dup7dup8dup9dup10dup11dup12" fmla="*/ 0 w 15601"/>
                  <a:gd name="connsiteY3dup0dup1dup2dup3dup4dup5dup6dup7dup8dup9dup10dup11dup12" fmla="*/ 20434 h 21467"/>
                  <a:gd name="connsiteX4dup0dup1dup2dup3dup4dup5dup6dup7dup8dup9dup10dup11dup12" fmla="*/ 0 w 15601"/>
                  <a:gd name="connsiteY4dup0dup1dup2dup3dup4dup5dup6dup7dup8dup9dup10dup11dup12" fmla="*/ 29 h 21467"/>
                  <a:gd name="connsiteX0dup0dup1dup2dup3dup4dup5dup6dup7dup8dup9dup10dup11dup12dup13" fmla="*/ 0 w 15601"/>
                  <a:gd name="connsiteY0dup0dup1dup2dup3dup4dup5dup6dup7dup8dup9dup10dup11dup12dup13" fmla="*/ 29 h 21343"/>
                  <a:gd name="connsiteX1dup0dup1dup2dup3dup4dup5dup6dup7dup8dup9dup10dup11dup12dup13" fmla="*/ 15591 w 15601"/>
                  <a:gd name="connsiteY1dup0dup1dup2dup3dup4dup5dup6dup7dup8dup9dup10dup11dup12dup13" fmla="*/ 0 h 21343"/>
                  <a:gd name="connsiteX2dup0dup1dup2dup3dup4dup5dup6dup7dup8dup9dup10dup11dup12dup13" fmla="*/ 15601 w 15601"/>
                  <a:gd name="connsiteY2dup0dup1dup2dup3dup4dup5dup6dup7dup8dup9dup10dup11dup12dup13" fmla="*/ 19241 h 21343"/>
                  <a:gd name="connsiteX3dup0dup1dup2dup3dup4dup5dup6dup7dup8dup9dup10dup11dup12dup13" fmla="*/ 0 w 15601"/>
                  <a:gd name="connsiteY3dup0dup1dup2dup3dup4dup5dup6dup7dup8dup9dup10dup11dup12dup13" fmla="*/ 20434 h 21343"/>
                  <a:gd name="connsiteX4dup0dup1dup2dup3dup4dup5dup6dup7dup8dup9dup10dup11dup12dup13" fmla="*/ 0 w 15601"/>
                  <a:gd name="connsiteY4dup0dup1dup2dup3dup4dup5dup6dup7dup8dup9dup10dup11dup12dup13" fmla="*/ 29 h 21343"/>
                  <a:gd name="connsiteX0dup0dup1dup2dup3dup4dup5dup6dup7dup8dup9dup10dup11dup12dup13dup14" fmla="*/ 0 w 15601"/>
                  <a:gd name="connsiteY0dup0dup1dup2dup3dup4dup5dup6dup7dup8dup9dup10dup11dup12dup13dup14" fmla="*/ 29 h 21351"/>
                  <a:gd name="connsiteX1dup0dup1dup2dup3dup4dup5dup6dup7dup8dup9dup10dup11dup12dup13dup14" fmla="*/ 15591 w 15601"/>
                  <a:gd name="connsiteY1dup0dup1dup2dup3dup4dup5dup6dup7dup8dup9dup10dup11dup12dup13dup14" fmla="*/ 0 h 21351"/>
                  <a:gd name="connsiteX2dup0dup1dup2dup3dup4dup5dup6dup7dup8dup9dup10dup11dup12dup13dup14" fmla="*/ 15601 w 15601"/>
                  <a:gd name="connsiteY2dup0dup1dup2dup3dup4dup5dup6dup7dup8dup9dup10dup11dup12dup13dup14" fmla="*/ 19241 h 21351"/>
                  <a:gd name="connsiteX3dup0dup1dup2dup3dup4dup5dup6dup7dup8dup9dup10dup11dup12dup13dup14" fmla="*/ 0 w 15601"/>
                  <a:gd name="connsiteY3dup0dup1dup2dup3dup4dup5dup6dup7dup8dup9dup10dup11dup12dup13dup14" fmla="*/ 20434 h 21351"/>
                  <a:gd name="connsiteX4dup0dup1dup2dup3dup4dup5dup6dup7dup8dup9dup10dup11dup12dup13dup14" fmla="*/ 0 w 15601"/>
                  <a:gd name="connsiteY4dup0dup1dup2dup3dup4dup5dup6dup7dup8dup9dup10dup11dup12dup13dup14" fmla="*/ 29 h 21351"/>
                </a:gdLst>
                <a:ahLst/>
                <a:cxnLst>
                  <a:cxn ang="0">
                    <a:pos x="connsiteX0dup0dup1dup2dup3dup4dup5dup6dup7dup8dup9dup10dup11dup12dup13dup14" y="connsiteY0dup0dup1dup2dup3dup4dup5dup6dup7dup8dup9dup10dup11dup12dup13dup14"/>
                  </a:cxn>
                  <a:cxn ang="0">
                    <a:pos x="connsiteX1dup0dup1dup2dup3dup4dup5dup6dup7dup8dup9dup10dup11dup12dup13dup14" y="connsiteY1dup0dup1dup2dup3dup4dup5dup6dup7dup8dup9dup10dup11dup12dup13dup14"/>
                  </a:cxn>
                  <a:cxn ang="0">
                    <a:pos x="connsiteX2dup0dup1dup2dup3dup4dup5dup6dup7dup8dup9dup10dup11dup12dup13dup14" y="connsiteY2dup0dup1dup2dup3dup4dup5dup6dup7dup8dup9dup10dup11dup12dup13dup14"/>
                  </a:cxn>
                  <a:cxn ang="0">
                    <a:pos x="connsiteX3dup0dup1dup2dup3dup4dup5dup6dup7dup8dup9dup10dup11dup12dup13dup14" y="connsiteY3dup0dup1dup2dup3dup4dup5dup6dup7dup8dup9dup10dup11dup12dup13dup14"/>
                  </a:cxn>
                  <a:cxn ang="0">
                    <a:pos x="connsiteX4dup0dup1dup2dup3dup4dup5dup6dup7dup8dup9dup10dup11dup12dup13dup14" y="connsiteY4dup0dup1dup2dup3dup4dup5dup6dup7dup8dup9dup10dup11dup12dup13dup14"/>
                  </a:cxn>
                </a:cxnLst>
                <a:rect l="l" t="t" r="r" b="b"/>
                <a:pathLst>
                  <a:path w="15601" h="21351">
                    <a:moveTo>
                      <a:pt x="0" y="29"/>
                    </a:moveTo>
                    <a:lnTo>
                      <a:pt x="15591" y="0"/>
                    </a:lnTo>
                    <a:cubicBezTo>
                      <a:pt x="15591" y="5774"/>
                      <a:pt x="15601" y="13467"/>
                      <a:pt x="15601" y="19241"/>
                    </a:cubicBezTo>
                    <a:cubicBezTo>
                      <a:pt x="10638" y="19328"/>
                      <a:pt x="7602" y="23020"/>
                      <a:pt x="0" y="20434"/>
                    </a:cubicBezTo>
                    <a:lnTo>
                      <a:pt x="0" y="29"/>
                    </a:lnTo>
                    <a:close/>
                  </a:path>
                </a:pathLst>
              </a:custGeom>
              <a:gradFill flip="none" rotWithShape="1">
                <a:gsLst>
                  <a:gs pos="0">
                    <a:schemeClr val="bg1"/>
                  </a:gs>
                  <a:gs pos="100000">
                    <a:srgbClr val="D1F2F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r>
                  <a:rPr lang="en-US"/>
                  <a:t> </a:t>
                </a:r>
              </a:p>
            </p:txBody>
          </p:sp>
        </p:grpSp>
        <p:sp>
          <p:nvSpPr>
            <p:cNvPr id="56" name="Rectangle 55"/>
            <p:cNvSpPr/>
            <p:nvPr/>
          </p:nvSpPr>
          <p:spPr>
            <a:xfrm>
              <a:off x="0" y="32156400"/>
              <a:ext cx="43891200" cy="762000"/>
            </a:xfrm>
            <a:prstGeom prst="rect">
              <a:avLst/>
            </a:pr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cxnSp>
          <p:nvCxnSpPr>
            <p:cNvPr id="57" name="Straight Connector 56"/>
            <p:cNvCxnSpPr/>
            <p:nvPr/>
          </p:nvCxnSpPr>
          <p:spPr>
            <a:xfrm>
              <a:off x="0" y="32079943"/>
              <a:ext cx="43891200" cy="0"/>
            </a:xfrm>
            <a:prstGeom prst="line">
              <a:avLst/>
            </a:prstGeom>
            <a:ln w="254000">
              <a:solidFill>
                <a:srgbClr val="8CD23C"/>
              </a:solidFill>
            </a:ln>
          </p:spPr>
          <p:style>
            <a:lnRef idx="1">
              <a:schemeClr val="accent1"/>
            </a:lnRef>
            <a:fillRef idx="0">
              <a:schemeClr val="accent1"/>
            </a:fillRef>
            <a:effectRef idx="0">
              <a:schemeClr val="accent1"/>
            </a:effectRef>
            <a:fontRef idx="minor">
              <a:schemeClr val="tx1"/>
            </a:fontRef>
          </p:style>
        </p:cxnSp>
      </p:grpSp>
      <p:sp>
        <p:nvSpPr>
          <p:cNvPr id="25" name="Text Placeholder 5">
            <a:extLst>
              <a:ext uri="{FF2B5EF4-FFF2-40B4-BE49-F238E27FC236}">
                <a16:creationId xmlns:a16="http://schemas.microsoft.com/office/drawing/2014/main" id="{B2C25681-95AF-45D0-852E-DC3E00E2FDFE}"/>
              </a:ext>
            </a:extLst>
          </p:cNvPr>
          <p:cNvSpPr txBox="1"/>
          <p:nvPr/>
        </p:nvSpPr>
        <p:spPr>
          <a:xfrm>
            <a:off x="3657600" y="838457"/>
            <a:ext cx="36576000" cy="2937440"/>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086">
              <a:spcBef>
                <a:spcPct val="20000"/>
              </a:spcBef>
              <a:defRPr/>
            </a:pPr>
            <a:r>
              <a:rPr lang="en-US" sz="8500" dirty="0">
                <a:solidFill>
                  <a:srgbClr val="235078"/>
                </a:solidFill>
                <a:latin typeface="Libre Baskerville" panose="02000000000000000000" pitchFamily="2" charset="0"/>
              </a:rPr>
              <a:t>Learning-Based Branch-and-Bound for Template Matching</a:t>
            </a:r>
          </a:p>
        </p:txBody>
      </p:sp>
      <p:sp>
        <p:nvSpPr>
          <p:cNvPr id="26" name="Text Placeholder 5">
            <a:extLst>
              <a:ext uri="{FF2B5EF4-FFF2-40B4-BE49-F238E27FC236}">
                <a16:creationId xmlns:a16="http://schemas.microsoft.com/office/drawing/2014/main" id="{EF872E11-D0DF-4446-BE76-A398B88E9B44}"/>
              </a:ext>
            </a:extLst>
          </p:cNvPr>
          <p:cNvSpPr txBox="1"/>
          <p:nvPr/>
        </p:nvSpPr>
        <p:spPr>
          <a:xfrm>
            <a:off x="3657597" y="2730585"/>
            <a:ext cx="36576000" cy="3964162"/>
          </a:xfrm>
          <a:prstGeom prst="rect">
            <a:avLst/>
          </a:prstGeom>
        </p:spPr>
        <p:txBody>
          <a:bodyPr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5600" dirty="0">
                <a:solidFill>
                  <a:srgbClr val="235078"/>
                </a:solidFill>
                <a:latin typeface="Montserrat" panose="00000500000000000000" pitchFamily="50" charset="0"/>
                <a:cs typeface="Arial" pitchFamily="34" charset="0"/>
              </a:rPr>
              <a:t>Asaf Solomiak &amp; Karin </a:t>
            </a:r>
            <a:r>
              <a:rPr lang="en-US" sz="5600" dirty="0" err="1">
                <a:solidFill>
                  <a:srgbClr val="235078"/>
                </a:solidFill>
                <a:latin typeface="Montserrat" panose="00000500000000000000" pitchFamily="50" charset="0"/>
                <a:cs typeface="Arial" pitchFamily="34" charset="0"/>
              </a:rPr>
              <a:t>Sifri</a:t>
            </a:r>
            <a:endParaRPr lang="en-US" sz="5600" dirty="0">
              <a:solidFill>
                <a:srgbClr val="235078"/>
              </a:solidFill>
              <a:latin typeface="Montserrat" panose="00000500000000000000" pitchFamily="50" charset="0"/>
              <a:cs typeface="Arial" pitchFamily="34" charset="0"/>
            </a:endParaRPr>
          </a:p>
          <a:p>
            <a:pPr algn="ctr">
              <a:defRPr/>
            </a:pPr>
            <a:r>
              <a:rPr lang="en-US" sz="5600" dirty="0">
                <a:solidFill>
                  <a:srgbClr val="235078"/>
                </a:solidFill>
                <a:latin typeface="Montserrat" panose="00000500000000000000" pitchFamily="50" charset="0"/>
                <a:cs typeface="Arial" pitchFamily="34" charset="0"/>
              </a:rPr>
              <a:t>Guided by Dr. Simon </a:t>
            </a:r>
            <a:r>
              <a:rPr lang="en-US" sz="5600" dirty="0" err="1">
                <a:solidFill>
                  <a:srgbClr val="235078"/>
                </a:solidFill>
                <a:latin typeface="Montserrat" panose="00000500000000000000" pitchFamily="50" charset="0"/>
                <a:cs typeface="Arial" pitchFamily="34" charset="0"/>
              </a:rPr>
              <a:t>Korman</a:t>
            </a:r>
            <a:endParaRPr lang="en-US" sz="5600" dirty="0">
              <a:solidFill>
                <a:srgbClr val="235078"/>
              </a:solidFill>
              <a:latin typeface="Montserrat" panose="00000500000000000000" pitchFamily="50" charset="0"/>
              <a:cs typeface="Arial" pitchFamily="34" charset="0"/>
            </a:endParaRPr>
          </a:p>
          <a:p>
            <a:pPr algn="ctr">
              <a:defRPr/>
            </a:pPr>
            <a:r>
              <a:rPr lang="en-US" sz="5600" dirty="0">
                <a:solidFill>
                  <a:srgbClr val="235078"/>
                </a:solidFill>
                <a:latin typeface="Montserrat" panose="00000500000000000000" pitchFamily="50" charset="0"/>
                <a:cs typeface="Arial" pitchFamily="34" charset="0"/>
              </a:rPr>
              <a:t>Department of Computer Science, University of Haifa</a:t>
            </a:r>
          </a:p>
          <a:p>
            <a:pPr algn="ctr">
              <a:defRPr/>
            </a:pPr>
            <a:endParaRPr lang="en-US" sz="5600" dirty="0">
              <a:solidFill>
                <a:srgbClr val="235078"/>
              </a:solidFill>
              <a:latin typeface="Montserrat" panose="00000500000000000000" pitchFamily="50" charset="0"/>
              <a:cs typeface="Arial" pitchFamily="34" charset="0"/>
            </a:endParaRPr>
          </a:p>
        </p:txBody>
      </p:sp>
      <p:grpSp>
        <p:nvGrpSpPr>
          <p:cNvPr id="59" name="Group 58">
            <a:extLst>
              <a:ext uri="{FF2B5EF4-FFF2-40B4-BE49-F238E27FC236}">
                <a16:creationId xmlns:a16="http://schemas.microsoft.com/office/drawing/2014/main" id="{0FBF590D-5933-66B2-26D0-CE032D857A86}"/>
              </a:ext>
            </a:extLst>
          </p:cNvPr>
          <p:cNvGrpSpPr/>
          <p:nvPr/>
        </p:nvGrpSpPr>
        <p:grpSpPr>
          <a:xfrm>
            <a:off x="11357065" y="8980913"/>
            <a:ext cx="10073705" cy="20088204"/>
            <a:chOff x="11357065" y="8980913"/>
            <a:chExt cx="10073705" cy="20088204"/>
          </a:xfrm>
        </p:grpSpPr>
        <mc:AlternateContent xmlns:mc="http://schemas.openxmlformats.org/markup-compatibility/2006">
          <mc:Choice xmlns:a14="http://schemas.microsoft.com/office/drawing/2010/main" Requires="a14">
            <p:sp>
              <p:nvSpPr>
                <p:cNvPr id="8" name="Text Box 6">
                  <a:extLst>
                    <a:ext uri="{FF2B5EF4-FFF2-40B4-BE49-F238E27FC236}">
                      <a16:creationId xmlns:a16="http://schemas.microsoft.com/office/drawing/2014/main" id="{E3036430-27CA-9DE3-7DA6-C0C6680EDFB2}"/>
                    </a:ext>
                  </a:extLst>
                </p:cNvPr>
                <p:cNvSpPr txBox="1">
                  <a:spLocks noChangeArrowheads="1"/>
                </p:cNvSpPr>
                <p:nvPr/>
              </p:nvSpPr>
              <p:spPr bwMode="auto">
                <a:xfrm>
                  <a:off x="11357065" y="9930338"/>
                  <a:ext cx="10058400" cy="10602903"/>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000" dirty="0">
                      <a:latin typeface="Montserrat Light" panose="00000400000000000000" pitchFamily="50" charset="0"/>
                      <a:ea typeface="Open Sans" panose="020B0606030504020204" pitchFamily="34" charset="0"/>
                      <a:cs typeface="Open Sans" panose="020B0606030504020204" pitchFamily="34" charset="0"/>
                    </a:rPr>
                    <a:t>First, we implemented the algorithm in the Python programming language, by translating the original code from its MATLAB version.</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Afterwards, we created a data-base which we could use later for the Neural-Network training process. We collected 100 random images from the Internet and on each image, we ran the algorithm on 100 random templates inside the image. Each level of the algorithm provided us with the following data which we collected:</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The image dimensions</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The template dimensions</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The ratio between the average pixel value in the template to the average pixel value in the image</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The template smoothness (average template derivatives)</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The template pixels’ standard deviation</a:t>
                  </a:r>
                </a:p>
                <a:p>
                  <a:pPr marL="342900" indent="-342900">
                    <a:buFont typeface="Arial" panose="020B0604020202020204" pitchFamily="34" charset="0"/>
                    <a:buChar char="•"/>
                  </a:pPr>
                  <a14:m>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𝛿</m:t>
                      </m:r>
                    </m:oMath>
                  </a14:m>
                  <a:r>
                    <a:rPr lang="en-US" sz="2000" dirty="0">
                      <a:latin typeface="Montserrat Light" panose="00000400000000000000" pitchFamily="50" charset="0"/>
                      <a:ea typeface="Open Sans" panose="020B0606030504020204" pitchFamily="34" charset="0"/>
                      <a:cs typeface="Open Sans" panose="020B0606030504020204" pitchFamily="34" charset="0"/>
                    </a:rPr>
                    <a:t> – grid resolution. The one value which the higher bound in the original implementation of the FAsT-Match algorithm is computed by</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Data about the distance array of the current level’s subspace: minimum distance, average distance, distances standard deviation, percentiles (5, 10, 15, …, 95), distances range, distances amount (total number of configurations in the current sub-space).</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Affine matrix of the configuration with the minimum distance.</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Total number of features collected: 37, as well as the ideal higher bound which we’ll use as the target output of the model.</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In addition, in a different file we stored for each level the minimum and maximum distance values and the histogram values of the distance array divided into 100 bars. This data was collected to estimate the model’s accuracy – the percentage of the sub-space which is higher than the higher bound.</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In order to ease the process of samples collection, we divided the images into 20 folders and ran the algorithm on them concurrently. We collected 73.5 KB of 68854 samples, with total computation time of 121.86 hours.</a:t>
                  </a:r>
                </a:p>
              </p:txBody>
            </p:sp>
          </mc:Choice>
          <mc:Fallback>
            <p:sp>
              <p:nvSpPr>
                <p:cNvPr id="8" name="Text Box 6">
                  <a:extLst>
                    <a:ext uri="{FF2B5EF4-FFF2-40B4-BE49-F238E27FC236}">
                      <a16:creationId xmlns:a16="http://schemas.microsoft.com/office/drawing/2014/main" id="{E3036430-27CA-9DE3-7DA6-C0C6680EDFB2}"/>
                    </a:ext>
                  </a:extLst>
                </p:cNvPr>
                <p:cNvSpPr txBox="1">
                  <a:spLocks noRot="1" noChangeAspect="1" noMove="1" noResize="1" noEditPoints="1" noAdjustHandles="1" noChangeArrowheads="1" noChangeShapeType="1" noTextEdit="1"/>
                </p:cNvSpPr>
                <p:nvPr/>
              </p:nvSpPr>
              <p:spPr bwMode="auto">
                <a:xfrm>
                  <a:off x="11357065" y="9930338"/>
                  <a:ext cx="10058400" cy="10602903"/>
                </a:xfrm>
                <a:prstGeom prst="rect">
                  <a:avLst/>
                </a:prstGeom>
                <a:blipFill>
                  <a:blip r:embed="rId2"/>
                  <a:stretch>
                    <a:fillRect l="-182" t="-58" r="-606"/>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IL">
                      <a:noFill/>
                    </a:rPr>
                    <a:t> </a:t>
                  </a:r>
                </a:p>
              </p:txBody>
            </p:sp>
          </mc:Fallback>
        </mc:AlternateContent>
        <p:sp>
          <p:nvSpPr>
            <p:cNvPr id="20" name="Rectangle 10">
              <a:extLst>
                <a:ext uri="{FF2B5EF4-FFF2-40B4-BE49-F238E27FC236}">
                  <a16:creationId xmlns:a16="http://schemas.microsoft.com/office/drawing/2014/main" id="{FF408D3B-702C-6FB8-54B5-94B21330D44E}"/>
                </a:ext>
              </a:extLst>
            </p:cNvPr>
            <p:cNvSpPr>
              <a:spLocks noChangeArrowheads="1"/>
            </p:cNvSpPr>
            <p:nvPr/>
          </p:nvSpPr>
          <p:spPr bwMode="auto">
            <a:xfrm>
              <a:off x="11585665" y="8980913"/>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Implementation &amp; Samples Collection</a:t>
              </a:r>
            </a:p>
          </p:txBody>
        </p:sp>
        <p:sp>
          <p:nvSpPr>
            <p:cNvPr id="21" name="Rectangle 10">
              <a:extLst>
                <a:ext uri="{FF2B5EF4-FFF2-40B4-BE49-F238E27FC236}">
                  <a16:creationId xmlns:a16="http://schemas.microsoft.com/office/drawing/2014/main" id="{CE1C0DC5-BFF0-5492-E684-B838DC0227E5}"/>
                </a:ext>
              </a:extLst>
            </p:cNvPr>
            <p:cNvSpPr>
              <a:spLocks noChangeArrowheads="1"/>
            </p:cNvSpPr>
            <p:nvPr/>
          </p:nvSpPr>
          <p:spPr bwMode="auto">
            <a:xfrm>
              <a:off x="11585665" y="20601960"/>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Deep-Learning Model</a:t>
              </a:r>
            </a:p>
          </p:txBody>
        </p:sp>
        <mc:AlternateContent xmlns:mc="http://schemas.openxmlformats.org/markup-compatibility/2006">
          <mc:Choice xmlns:a14="http://schemas.microsoft.com/office/drawing/2010/main" Requires="a14">
            <p:sp>
              <p:nvSpPr>
                <p:cNvPr id="22" name="Text Box 6">
                  <a:extLst>
                    <a:ext uri="{FF2B5EF4-FFF2-40B4-BE49-F238E27FC236}">
                      <a16:creationId xmlns:a16="http://schemas.microsoft.com/office/drawing/2014/main" id="{8BA6B388-A942-6CD2-DD52-6FBA36666386}"/>
                    </a:ext>
                  </a:extLst>
                </p:cNvPr>
                <p:cNvSpPr txBox="1">
                  <a:spLocks noChangeArrowheads="1"/>
                </p:cNvSpPr>
                <p:nvPr/>
              </p:nvSpPr>
              <p:spPr bwMode="auto">
                <a:xfrm>
                  <a:off x="11372370" y="21543980"/>
                  <a:ext cx="10058400" cy="7525137"/>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000" dirty="0">
                      <a:latin typeface="Montserrat Light" panose="00000400000000000000" pitchFamily="50" charset="0"/>
                      <a:ea typeface="Open Sans" panose="020B0606030504020204" pitchFamily="34" charset="0"/>
                      <a:cs typeface="Open Sans" panose="020B0606030504020204" pitchFamily="34" charset="0"/>
                    </a:rPr>
                    <a:t>The next step was to implement a Machine-Learning/Deep-Learning model which upon integration in the algorithm, will choose the optimal bound and improve the algorithm run-time and accuracy.</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At first, we were required to do some research in those areas and learn how to implement such a thing and what is the best model for our problem. Then, we chose to use Multi-Layer Perceptron for Regression model, which is a simple Neural-Network consisting of some fully-connected linear layers.</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Additionally, we decided to use only 10 out of the 37 features which we collected on our samples, because after the collection process, we noticed that many features were highly correlated or not necessary for our model. The 10 features used:</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The template dimensions</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The ratio between the average pixel value in the template to the average pixel value in the image</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The template smoothness (average template derivatives)</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The template pixels’ standard deviation</a:t>
                  </a:r>
                </a:p>
                <a:p>
                  <a:pPr marL="342900" indent="-342900">
                    <a:buFont typeface="Arial" panose="020B0604020202020204" pitchFamily="34" charset="0"/>
                    <a:buChar char="•"/>
                  </a:pPr>
                  <a14:m>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𝛿</m:t>
                      </m:r>
                    </m:oMath>
                  </a14:m>
                  <a:r>
                    <a:rPr lang="en-US" sz="2000" dirty="0">
                      <a:latin typeface="Montserrat Light" panose="00000400000000000000" pitchFamily="50" charset="0"/>
                      <a:ea typeface="Open Sans" panose="020B0606030504020204" pitchFamily="34" charset="0"/>
                      <a:cs typeface="Open Sans" panose="020B0606030504020204" pitchFamily="34" charset="0"/>
                    </a:rPr>
                    <a:t> – grid resolution. The one value which the higher bound in the original implementation of the FAsT-Match algorithm is computed by</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Data about the distance array of the current level’s subspace: minimum distance, average distance, distances standard deviation, distances range, distances amount (total number of configurations in the current sub-space).</a:t>
                  </a:r>
                </a:p>
              </p:txBody>
            </p:sp>
          </mc:Choice>
          <mc:Fallback>
            <p:sp>
              <p:nvSpPr>
                <p:cNvPr id="22" name="Text Box 6">
                  <a:extLst>
                    <a:ext uri="{FF2B5EF4-FFF2-40B4-BE49-F238E27FC236}">
                      <a16:creationId xmlns:a16="http://schemas.microsoft.com/office/drawing/2014/main" id="{8BA6B388-A942-6CD2-DD52-6FBA36666386}"/>
                    </a:ext>
                  </a:extLst>
                </p:cNvPr>
                <p:cNvSpPr txBox="1">
                  <a:spLocks noRot="1" noChangeAspect="1" noMove="1" noResize="1" noEditPoints="1" noAdjustHandles="1" noChangeArrowheads="1" noChangeShapeType="1" noTextEdit="1"/>
                </p:cNvSpPr>
                <p:nvPr/>
              </p:nvSpPr>
              <p:spPr bwMode="auto">
                <a:xfrm>
                  <a:off x="11372370" y="21543980"/>
                  <a:ext cx="10058400" cy="7525137"/>
                </a:xfrm>
                <a:prstGeom prst="rect">
                  <a:avLst/>
                </a:prstGeom>
                <a:blipFill>
                  <a:blip r:embed="rId3"/>
                  <a:stretch>
                    <a:fillRect l="-182" t="-81" r="-788" b="-243"/>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IL">
                      <a:noFill/>
                    </a:rPr>
                    <a:t> </a:t>
                  </a:r>
                </a:p>
              </p:txBody>
            </p:sp>
          </mc:Fallback>
        </mc:AlternateContent>
      </p:grpSp>
      <p:grpSp>
        <p:nvGrpSpPr>
          <p:cNvPr id="60" name="Group 59">
            <a:extLst>
              <a:ext uri="{FF2B5EF4-FFF2-40B4-BE49-F238E27FC236}">
                <a16:creationId xmlns:a16="http://schemas.microsoft.com/office/drawing/2014/main" id="{1939CC9F-74DC-78DA-E058-B846E2164ED4}"/>
              </a:ext>
            </a:extLst>
          </p:cNvPr>
          <p:cNvGrpSpPr/>
          <p:nvPr/>
        </p:nvGrpSpPr>
        <p:grpSpPr>
          <a:xfrm>
            <a:off x="22278841" y="8980913"/>
            <a:ext cx="10058400" cy="21117062"/>
            <a:chOff x="22169311" y="8980913"/>
            <a:chExt cx="10058400" cy="21117062"/>
          </a:xfrm>
        </p:grpSpPr>
        <p:sp>
          <p:nvSpPr>
            <p:cNvPr id="9" name="Rectangle 10">
              <a:extLst>
                <a:ext uri="{FF2B5EF4-FFF2-40B4-BE49-F238E27FC236}">
                  <a16:creationId xmlns:a16="http://schemas.microsoft.com/office/drawing/2014/main" id="{B75CA66B-2FBB-67EB-54F1-919FC6CCE7A1}"/>
                </a:ext>
              </a:extLst>
            </p:cNvPr>
            <p:cNvSpPr>
              <a:spLocks noChangeArrowheads="1"/>
            </p:cNvSpPr>
            <p:nvPr/>
          </p:nvSpPr>
          <p:spPr bwMode="auto">
            <a:xfrm>
              <a:off x="22399945" y="8980913"/>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Deep-Learning Model Cont.</a:t>
              </a:r>
            </a:p>
          </p:txBody>
        </p:sp>
        <p:grpSp>
          <p:nvGrpSpPr>
            <p:cNvPr id="52" name="Group 51">
              <a:extLst>
                <a:ext uri="{FF2B5EF4-FFF2-40B4-BE49-F238E27FC236}">
                  <a16:creationId xmlns:a16="http://schemas.microsoft.com/office/drawing/2014/main" id="{3EC78502-E2BC-4DF5-5E94-7904F8EA5BD0}"/>
                </a:ext>
              </a:extLst>
            </p:cNvPr>
            <p:cNvGrpSpPr/>
            <p:nvPr/>
          </p:nvGrpSpPr>
          <p:grpSpPr>
            <a:xfrm>
              <a:off x="22169311" y="9930338"/>
              <a:ext cx="10058400" cy="20167637"/>
              <a:chOff x="22169311" y="9930338"/>
              <a:chExt cx="10058400" cy="20167637"/>
            </a:xfrm>
          </p:grpSpPr>
          <mc:AlternateContent xmlns:mc="http://schemas.openxmlformats.org/markup-compatibility/2006">
            <mc:Choice xmlns:a14="http://schemas.microsoft.com/office/drawing/2010/main" Requires="a14">
              <p:sp>
                <p:nvSpPr>
                  <p:cNvPr id="48" name="Text Box 6">
                    <a:extLst>
                      <a:ext uri="{FF2B5EF4-FFF2-40B4-BE49-F238E27FC236}">
                        <a16:creationId xmlns:a16="http://schemas.microsoft.com/office/drawing/2014/main" id="{F0CED6AC-A82D-4E7E-8DE1-9DE68E175BD7}"/>
                      </a:ext>
                    </a:extLst>
                  </p:cNvPr>
                  <p:cNvSpPr txBox="1">
                    <a:spLocks noChangeArrowheads="1"/>
                  </p:cNvSpPr>
                  <p:nvPr/>
                </p:nvSpPr>
                <p:spPr bwMode="auto">
                  <a:xfrm>
                    <a:off x="22169311" y="9930338"/>
                    <a:ext cx="10058400" cy="20167637"/>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000" dirty="0">
                        <a:latin typeface="Montserrat Light" panose="00000400000000000000" pitchFamily="50" charset="0"/>
                        <a:ea typeface="Open Sans" panose="020B0606030504020204" pitchFamily="34" charset="0"/>
                        <a:cs typeface="Open Sans" panose="020B0606030504020204" pitchFamily="34" charset="0"/>
                      </a:rPr>
                      <a:t>The process of choosing the model’s parameters was conducted mainly by trial and error, and estimating the model performance by the following values:</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Loss – we used MSE (squared distance between the target and the model’s prediction) as our model Loss-Function.</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Score – the ratio between our loss to the loss we would have got if we were predicting the average target value every time.</a:t>
                    </a:r>
                  </a:p>
                  <a:p>
                    <a:pPr marL="342900" indent="-342900">
                      <a:buFont typeface="Arial" panose="020B0604020202020204" pitchFamily="34" charset="0"/>
                      <a:buChar char="•"/>
                    </a:pPr>
                    <a:r>
                      <a:rPr lang="en-US" sz="2000" dirty="0">
                        <a:latin typeface="Montserrat Light" panose="00000400000000000000" pitchFamily="50" charset="0"/>
                        <a:ea typeface="Open Sans" panose="020B0606030504020204" pitchFamily="34" charset="0"/>
                        <a:cs typeface="Open Sans" panose="020B0606030504020204" pitchFamily="34" charset="0"/>
                      </a:rPr>
                      <a:t>Accuracy – percentage of times we succeeded on passing the ground-truth configuration to the next level in the algorithm </a:t>
                    </a:r>
                    <a14:m>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𝑝𝑟𝑒𝑑𝑖𝑐𝑡𝑖𝑜𝑛</m:t>
                        </m:r>
                        <m:r>
                          <a:rPr lang="en-US" sz="2000" i="1" dirty="0" smtClean="0">
                            <a:latin typeface="Cambria Math" panose="02040503050406030204" pitchFamily="18" charset="0"/>
                            <a:ea typeface="Open Sans" panose="020B0606030504020204" pitchFamily="34" charset="0"/>
                            <a:cs typeface="Open Sans" panose="020B0606030504020204" pitchFamily="34" charset="0"/>
                          </a:rPr>
                          <m:t>&gt;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𝑔𝑟𝑜𝑢𝑛𝑑</m:t>
                        </m:r>
                        <m:r>
                          <a:rPr lang="en-US" sz="2000" i="1" dirty="0" smtClean="0">
                            <a:latin typeface="Cambria Math" panose="02040503050406030204" pitchFamily="18" charset="0"/>
                            <a:ea typeface="Open Sans" panose="020B0606030504020204" pitchFamily="34" charset="0"/>
                            <a:cs typeface="Open Sans" panose="020B0606030504020204" pitchFamily="34" charset="0"/>
                          </a:rPr>
                          <m:t>_</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𝑡𝑟𝑢𝑡h</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000" i="0" dirty="0">
                        <a:latin typeface="+mj-lt"/>
                        <a:ea typeface="Open Sans" panose="020B0606030504020204" pitchFamily="34" charset="0"/>
                        <a:cs typeface="Open Sans" panose="020B0606030504020204" pitchFamily="34" charset="0"/>
                      </a:rPr>
                      <a:t>.</a:t>
                    </a:r>
                  </a:p>
                  <a:p>
                    <a:endParaRPr lang="en-US" sz="2000" dirty="0">
                      <a:latin typeface="+mj-lt"/>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Example loss-per-epoch graph:</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Model predictions on training-set graph:</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After many trials, we came at our final model configuration:</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With Tanh activation function and the following hyper-parameters:</a:t>
                    </a:r>
                  </a:p>
                  <a:p>
                    <a:pPr/>
                    <a14:m>
                      <m:oMathPara xmlns:m="http://schemas.openxmlformats.org/officeDocument/2006/math">
                        <m:oMathParaPr>
                          <m:jc m:val="centerGroup"/>
                        </m:oMathParaPr>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𝑛𝑢𝑚𝑏𝑒</m:t>
                          </m:r>
                          <m:r>
                            <a:rPr lang="en-US" sz="2000" b="0" i="1" dirty="0" smtClean="0">
                              <a:latin typeface="Cambria Math" panose="02040503050406030204" pitchFamily="18" charset="0"/>
                              <a:ea typeface="Open Sans" panose="020B0606030504020204" pitchFamily="34" charset="0"/>
                              <a:cs typeface="Open Sans" panose="020B0606030504020204" pitchFamily="34" charset="0"/>
                            </a:rPr>
                            <m:t>𝑟</m:t>
                          </m:r>
                          <m:r>
                            <a:rPr lang="en-US" sz="2000" b="0" i="1" dirty="0" smtClean="0">
                              <a:latin typeface="Cambria Math" panose="02040503050406030204" pitchFamily="18" charset="0"/>
                              <a:ea typeface="Open Sans" panose="020B0606030504020204" pitchFamily="34" charset="0"/>
                              <a:cs typeface="Open Sans" panose="020B0606030504020204" pitchFamily="34" charset="0"/>
                            </a:rPr>
                            <m:t>_</m:t>
                          </m:r>
                          <m:r>
                            <a:rPr lang="en-US" sz="2000" b="0" i="1" dirty="0" smtClean="0">
                              <a:latin typeface="Cambria Math" panose="02040503050406030204" pitchFamily="18" charset="0"/>
                              <a:ea typeface="Open Sans" panose="020B0606030504020204" pitchFamily="34" charset="0"/>
                              <a:cs typeface="Open Sans" panose="020B0606030504020204" pitchFamily="34" charset="0"/>
                            </a:rPr>
                            <m:t>𝑒𝑝𝑜𝑐h</m:t>
                          </m:r>
                          <m:r>
                            <a:rPr lang="en-US" sz="2000" i="1" dirty="0" smtClean="0">
                              <a:latin typeface="Cambria Math" panose="02040503050406030204" pitchFamily="18" charset="0"/>
                              <a:ea typeface="Open Sans" panose="020B0606030504020204" pitchFamily="34" charset="0"/>
                              <a:cs typeface="Open Sans" panose="020B0606030504020204" pitchFamily="34" charset="0"/>
                            </a:rPr>
                            <m:t>=100</m:t>
                          </m:r>
                        </m:oMath>
                      </m:oMathPara>
                    </a14:m>
                    <a:endParaRPr lang="en-US" sz="2000" i="1" dirty="0">
                      <a:latin typeface="Cambria Math" panose="0204050305040603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𝑠𝑖𝑧</m:t>
                          </m:r>
                          <m:r>
                            <a:rPr lang="en-US" sz="2000" b="0" i="1" dirty="0" smtClean="0">
                              <a:latin typeface="Cambria Math" panose="02040503050406030204" pitchFamily="18" charset="0"/>
                              <a:ea typeface="Open Sans" panose="020B0606030504020204" pitchFamily="34" charset="0"/>
                              <a:cs typeface="Open Sans" panose="020B0606030504020204" pitchFamily="34" charset="0"/>
                            </a:rPr>
                            <m:t>𝑒</m:t>
                          </m:r>
                          <m:r>
                            <a:rPr lang="en-US" sz="2000" b="0" i="1" dirty="0" smtClean="0">
                              <a:latin typeface="Cambria Math" panose="02040503050406030204" pitchFamily="18" charset="0"/>
                              <a:ea typeface="Open Sans" panose="020B0606030504020204" pitchFamily="34" charset="0"/>
                              <a:cs typeface="Open Sans" panose="020B0606030504020204" pitchFamily="34" charset="0"/>
                            </a:rPr>
                            <m:t>_</m:t>
                          </m:r>
                          <m:r>
                            <a:rPr lang="en-US" sz="2000" b="0" i="1" dirty="0" smtClean="0">
                              <a:latin typeface="Cambria Math" panose="02040503050406030204" pitchFamily="18" charset="0"/>
                              <a:ea typeface="Open Sans" panose="020B0606030504020204" pitchFamily="34" charset="0"/>
                              <a:cs typeface="Open Sans" panose="020B0606030504020204" pitchFamily="34" charset="0"/>
                            </a:rPr>
                            <m:t>𝑚𝑖𝑛𝑖𝑏𝑎𝑡𝑐h</m:t>
                          </m:r>
                          <m:r>
                            <a:rPr lang="en-US" sz="2000" i="1" dirty="0" smtClean="0">
                              <a:latin typeface="Cambria Math" panose="02040503050406030204" pitchFamily="18" charset="0"/>
                              <a:ea typeface="Open Sans" panose="020B0606030504020204" pitchFamily="34" charset="0"/>
                              <a:cs typeface="Open Sans" panose="020B0606030504020204" pitchFamily="34" charset="0"/>
                            </a:rPr>
                            <m:t>=100</m:t>
                          </m:r>
                        </m:oMath>
                      </m:oMathPara>
                    </a14:m>
                    <a:endParaRPr lang="en-US" sz="2000" i="1" dirty="0">
                      <a:latin typeface="Cambria Math" panose="0204050305040603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𝑙𝑒𝑎𝑟𝑛𝑖𝑛</m:t>
                          </m:r>
                          <m:r>
                            <a:rPr lang="en-US" sz="2000" b="0" i="1" dirty="0" smtClean="0">
                              <a:latin typeface="Cambria Math" panose="02040503050406030204" pitchFamily="18" charset="0"/>
                              <a:ea typeface="Open Sans" panose="020B0606030504020204" pitchFamily="34" charset="0"/>
                              <a:cs typeface="Open Sans" panose="020B0606030504020204" pitchFamily="34" charset="0"/>
                            </a:rPr>
                            <m:t>𝑔</m:t>
                          </m:r>
                          <m:r>
                            <a:rPr lang="en-US" sz="2000" b="0" i="1" dirty="0" smtClean="0">
                              <a:latin typeface="Cambria Math" panose="02040503050406030204" pitchFamily="18" charset="0"/>
                              <a:ea typeface="Open Sans" panose="020B0606030504020204" pitchFamily="34" charset="0"/>
                              <a:cs typeface="Open Sans" panose="020B0606030504020204" pitchFamily="34" charset="0"/>
                            </a:rPr>
                            <m:t>_</m:t>
                          </m:r>
                          <m:r>
                            <a:rPr lang="en-US" sz="2000" b="0" i="1" dirty="0" smtClean="0">
                              <a:latin typeface="Cambria Math" panose="02040503050406030204" pitchFamily="18" charset="0"/>
                              <a:ea typeface="Open Sans" panose="020B0606030504020204" pitchFamily="34" charset="0"/>
                              <a:cs typeface="Open Sans" panose="020B0606030504020204" pitchFamily="34" charset="0"/>
                            </a:rPr>
                            <m:t>𝑟𝑎𝑡𝑒</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0.00001</m:t>
                          </m:r>
                        </m:oMath>
                      </m:oMathPara>
                    </a14:m>
                    <a:endParaRPr lang="en-US" sz="2000" i="1" dirty="0">
                      <a:latin typeface="Cambria Math" panose="0204050305040603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𝑤𝑒𝑖𝑔h𝑡</m:t>
                          </m:r>
                          <m:r>
                            <a:rPr lang="en-US" sz="2000" i="1" dirty="0" smtClean="0">
                              <a:latin typeface="Cambria Math" panose="02040503050406030204" pitchFamily="18" charset="0"/>
                              <a:ea typeface="Open Sans" panose="020B0606030504020204" pitchFamily="34" charset="0"/>
                              <a:cs typeface="Open Sans" panose="020B0606030504020204" pitchFamily="34" charset="0"/>
                            </a:rPr>
                            <m:t>_</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𝑑𝑒𝑐𝑎𝑦</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0.000001,(</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𝑓𝑜𝑟</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𝐴𝐷𝐴𝑀</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𝑜𝑝𝑡𝑖𝑚𝑖𝑧𝑒𝑟</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000" dirty="0">
                      <a:latin typeface="Montserrat Light" panose="00000400000000000000" pitchFamily="50" charset="0"/>
                      <a:ea typeface="Open Sans" panose="020B0606030504020204" pitchFamily="34" charset="0"/>
                      <a:cs typeface="Open Sans" panose="020B0606030504020204" pitchFamily="34" charset="0"/>
                    </a:endParaRPr>
                  </a:p>
                </p:txBody>
              </p:sp>
            </mc:Choice>
            <mc:Fallback>
              <p:sp>
                <p:nvSpPr>
                  <p:cNvPr id="48" name="Text Box 6">
                    <a:extLst>
                      <a:ext uri="{FF2B5EF4-FFF2-40B4-BE49-F238E27FC236}">
                        <a16:creationId xmlns:a16="http://schemas.microsoft.com/office/drawing/2014/main" id="{F0CED6AC-A82D-4E7E-8DE1-9DE68E175BD7}"/>
                      </a:ext>
                    </a:extLst>
                  </p:cNvPr>
                  <p:cNvSpPr txBox="1">
                    <a:spLocks noRot="1" noChangeAspect="1" noMove="1" noResize="1" noEditPoints="1" noAdjustHandles="1" noChangeArrowheads="1" noChangeShapeType="1" noTextEdit="1"/>
                  </p:cNvSpPr>
                  <p:nvPr/>
                </p:nvSpPr>
                <p:spPr bwMode="auto">
                  <a:xfrm>
                    <a:off x="22169311" y="9930338"/>
                    <a:ext cx="10058400" cy="20167637"/>
                  </a:xfrm>
                  <a:prstGeom prst="rect">
                    <a:avLst/>
                  </a:prstGeom>
                  <a:blipFill>
                    <a:blip r:embed="rId4"/>
                    <a:stretch>
                      <a:fillRect l="-182" t="-30" r="-667"/>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IL">
                        <a:noFill/>
                      </a:rPr>
                      <a:t> </a:t>
                    </a:r>
                  </a:p>
                </p:txBody>
              </p:sp>
            </mc:Fallback>
          </mc:AlternateContent>
          <p:pic>
            <p:nvPicPr>
              <p:cNvPr id="29" name="Picture 28">
                <a:extLst>
                  <a:ext uri="{FF2B5EF4-FFF2-40B4-BE49-F238E27FC236}">
                    <a16:creationId xmlns:a16="http://schemas.microsoft.com/office/drawing/2014/main" id="{7862D38D-3410-AA68-AD33-3081CCC54AE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151255" y="19576936"/>
                <a:ext cx="8094512" cy="3698117"/>
              </a:xfrm>
              <a:prstGeom prst="rect">
                <a:avLst/>
              </a:prstGeom>
            </p:spPr>
          </p:pic>
          <p:pic>
            <p:nvPicPr>
              <p:cNvPr id="31" name="Picture 30">
                <a:extLst>
                  <a:ext uri="{FF2B5EF4-FFF2-40B4-BE49-F238E27FC236}">
                    <a16:creationId xmlns:a16="http://schemas.microsoft.com/office/drawing/2014/main" id="{9B469221-DAAC-0179-6A45-695079FA309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044249" y="13954227"/>
                <a:ext cx="6308524" cy="5009946"/>
              </a:xfrm>
              <a:prstGeom prst="rect">
                <a:avLst/>
              </a:prstGeom>
            </p:spPr>
          </p:pic>
          <p:pic>
            <p:nvPicPr>
              <p:cNvPr id="33" name="Picture 32">
                <a:extLst>
                  <a:ext uri="{FF2B5EF4-FFF2-40B4-BE49-F238E27FC236}">
                    <a16:creationId xmlns:a16="http://schemas.microsoft.com/office/drawing/2014/main" id="{A9305604-65AC-C668-593A-781C0E255C8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112247" y="23833497"/>
                <a:ext cx="4172528" cy="3964162"/>
              </a:xfrm>
              <a:prstGeom prst="rect">
                <a:avLst/>
              </a:prstGeom>
            </p:spPr>
          </p:pic>
        </p:grpSp>
      </p:grpSp>
      <p:grpSp>
        <p:nvGrpSpPr>
          <p:cNvPr id="58" name="Group 57">
            <a:extLst>
              <a:ext uri="{FF2B5EF4-FFF2-40B4-BE49-F238E27FC236}">
                <a16:creationId xmlns:a16="http://schemas.microsoft.com/office/drawing/2014/main" id="{051E873A-B26E-33E1-084D-8BCA7024EBF2}"/>
              </a:ext>
            </a:extLst>
          </p:cNvPr>
          <p:cNvGrpSpPr/>
          <p:nvPr/>
        </p:nvGrpSpPr>
        <p:grpSpPr>
          <a:xfrm>
            <a:off x="506294" y="8947118"/>
            <a:ext cx="10058400" cy="22398629"/>
            <a:chOff x="542785" y="8980913"/>
            <a:chExt cx="10058400" cy="22398629"/>
          </a:xfrm>
        </p:grpSpPr>
        <mc:AlternateContent xmlns:mc="http://schemas.openxmlformats.org/markup-compatibility/2006">
          <mc:Choice xmlns:a14="http://schemas.microsoft.com/office/drawing/2010/main" Requires="a14">
            <p:sp>
              <p:nvSpPr>
                <p:cNvPr id="47" name="Text Box 6">
                  <a:extLst>
                    <a:ext uri="{FF2B5EF4-FFF2-40B4-BE49-F238E27FC236}">
                      <a16:creationId xmlns:a16="http://schemas.microsoft.com/office/drawing/2014/main" id="{786A1CE5-26F5-4365-A6A8-5A9298D43567}"/>
                    </a:ext>
                  </a:extLst>
                </p:cNvPr>
                <p:cNvSpPr txBox="1">
                  <a:spLocks noChangeArrowheads="1"/>
                </p:cNvSpPr>
                <p:nvPr/>
              </p:nvSpPr>
              <p:spPr bwMode="auto">
                <a:xfrm>
                  <a:off x="542785" y="26624394"/>
                  <a:ext cx="10058400" cy="4755148"/>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000" dirty="0">
                      <a:latin typeface="Montserrat Light" panose="00000400000000000000" pitchFamily="50" charset="0"/>
                      <a:ea typeface="Open Sans" panose="020B0606030504020204" pitchFamily="34" charset="0"/>
                      <a:cs typeface="Open Sans" panose="020B0606030504020204" pitchFamily="34" charset="0"/>
                    </a:rPr>
                    <a:t>To tackle this issue, we reimplemented the FAsT-Match algorithm in Python and improved the decision process of the abovementioned higher bound by designing a Neural-Network model, resulting in time and accuracy improvement of the FAsT-Match algorithm.</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In detail, we modified the threshold to be</a:t>
                  </a:r>
                </a:p>
                <a:p>
                  <a:pPr/>
                  <a14:m>
                    <m:oMathPara xmlns:m="http://schemas.openxmlformats.org/officeDocument/2006/math">
                      <m:oMathParaPr>
                        <m:jc m:val="centerGroup"/>
                      </m:oMathParaPr>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𝑡h𝑟𝑒𝑠h𝑜𝑙𝑑</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𝑚𝑖𝑛𝑖𝑚𝑢𝑚</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𝑠𝑒𝑡</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𝑜𝑓</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𝑓𝑒𝑎𝑡𝑢𝑟𝑒𝑠</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While the </a:t>
                  </a:r>
                  <a14:m>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𝑠𝑒𝑡</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𝑜𝑓</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𝑓𝑒𝑎𝑡𝑢𝑟𝑒𝑠</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000" dirty="0">
                      <a:latin typeface="Montserrat Light" panose="00000400000000000000" pitchFamily="50" charset="0"/>
                      <a:ea typeface="Open Sans" panose="020B0606030504020204" pitchFamily="34" charset="0"/>
                      <a:cs typeface="Open Sans" panose="020B0606030504020204" pitchFamily="34" charset="0"/>
                    </a:rPr>
                    <a:t> part is now computed by the Neural-Network model, and it isn’t only using a single parameter but a set of features (which includes delta).</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The value which our model returns, ideally should be higher than the distance of the nearest configuration in the level, the one which on expansion will eventually get us to the real configuration of the template – the ground truth (green circle in the left figure).</a:t>
                  </a:r>
                </a:p>
              </p:txBody>
            </p:sp>
          </mc:Choice>
          <mc:Fallback>
            <p:sp>
              <p:nvSpPr>
                <p:cNvPr id="47" name="Text Box 6">
                  <a:extLst>
                    <a:ext uri="{FF2B5EF4-FFF2-40B4-BE49-F238E27FC236}">
                      <a16:creationId xmlns:a16="http://schemas.microsoft.com/office/drawing/2014/main" id="{786A1CE5-26F5-4365-A6A8-5A9298D43567}"/>
                    </a:ext>
                  </a:extLst>
                </p:cNvPr>
                <p:cNvSpPr txBox="1">
                  <a:spLocks noRot="1" noChangeAspect="1" noMove="1" noResize="1" noEditPoints="1" noAdjustHandles="1" noChangeArrowheads="1" noChangeShapeType="1" noTextEdit="1"/>
                </p:cNvSpPr>
                <p:nvPr/>
              </p:nvSpPr>
              <p:spPr bwMode="auto">
                <a:xfrm>
                  <a:off x="542785" y="26624394"/>
                  <a:ext cx="10058400" cy="4755148"/>
                </a:xfrm>
                <a:prstGeom prst="rect">
                  <a:avLst/>
                </a:prstGeom>
                <a:blipFill>
                  <a:blip r:embed="rId8"/>
                  <a:stretch>
                    <a:fillRect l="-182" t="-128" r="-545" b="-1026"/>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IL">
                      <a:noFill/>
                    </a:rPr>
                    <a:t> </a:t>
                  </a:r>
                </a:p>
              </p:txBody>
            </p:sp>
          </mc:Fallback>
        </mc:AlternateContent>
        <p:grpSp>
          <p:nvGrpSpPr>
            <p:cNvPr id="55" name="Group 54">
              <a:extLst>
                <a:ext uri="{FF2B5EF4-FFF2-40B4-BE49-F238E27FC236}">
                  <a16:creationId xmlns:a16="http://schemas.microsoft.com/office/drawing/2014/main" id="{3EC6C798-A002-ABB6-8000-097904B593E1}"/>
                </a:ext>
              </a:extLst>
            </p:cNvPr>
            <p:cNvGrpSpPr/>
            <p:nvPr/>
          </p:nvGrpSpPr>
          <p:grpSpPr>
            <a:xfrm>
              <a:off x="643468" y="8980913"/>
              <a:ext cx="9857035" cy="17594357"/>
              <a:chOff x="643468" y="8980913"/>
              <a:chExt cx="9857035" cy="17594357"/>
            </a:xfrm>
          </p:grpSpPr>
          <p:sp>
            <p:nvSpPr>
              <p:cNvPr id="45" name="Rectangle 10"/>
              <p:cNvSpPr>
                <a:spLocks noChangeArrowheads="1"/>
              </p:cNvSpPr>
              <p:nvPr/>
            </p:nvSpPr>
            <p:spPr bwMode="auto">
              <a:xfrm>
                <a:off x="771386" y="8980913"/>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Introduction</a:t>
                </a:r>
              </a:p>
            </p:txBody>
          </p:sp>
          <mc:AlternateContent xmlns:mc="http://schemas.openxmlformats.org/markup-compatibility/2006">
            <mc:Choice xmlns:a14="http://schemas.microsoft.com/office/drawing/2010/main" Requires="a14">
              <p:sp>
                <p:nvSpPr>
                  <p:cNvPr id="27" name="TextBox 26">
                    <a:extLst>
                      <a:ext uri="{FF2B5EF4-FFF2-40B4-BE49-F238E27FC236}">
                        <a16:creationId xmlns:a16="http://schemas.microsoft.com/office/drawing/2014/main" id="{6D27E454-6E74-438E-B6CD-F623F47990B5}"/>
                      </a:ext>
                    </a:extLst>
                  </p:cNvPr>
                  <p:cNvSpPr txBox="1"/>
                  <p:nvPr/>
                </p:nvSpPr>
                <p:spPr>
                  <a:xfrm>
                    <a:off x="643468" y="9930338"/>
                    <a:ext cx="9857035" cy="15788938"/>
                  </a:xfrm>
                  <a:prstGeom prst="rect">
                    <a:avLst/>
                  </a:prstGeom>
                  <a:noFill/>
                </p:spPr>
                <p:txBody>
                  <a:bodyPr wrap="square" rtlCol="0">
                    <a:spAutoFit/>
                  </a:bodyPr>
                  <a:lstStyle>
                    <a:defPPr>
                      <a:defRPr kern="1200"/>
                    </a:defPPr>
                  </a:lstStyle>
                  <a:p>
                    <a:r>
                      <a:rPr lang="en-US" sz="2000" dirty="0">
                        <a:latin typeface="Montserrat Light" panose="00000400000000000000" pitchFamily="50" charset="0"/>
                        <a:ea typeface="Open Sans" panose="020B0606030504020204" pitchFamily="34" charset="0"/>
                        <a:cs typeface="Open Sans" panose="020B0606030504020204" pitchFamily="34" charset="0"/>
                      </a:rPr>
                      <a:t>Branch-and-Bound (B&amp;B) is a general technique for accelerating brute-force search in large domains. It is used when a global optimality is desirable, while more efficient optimization methods (like gradient descent) are irrelevant (e.g., due to the minimized function being nonconvex). A particular example of interest, very common in computer vision, is that of template matching (or image alignment), where one image (the template) is searched in another. This is useful, for example, in applications like stitching of panoramas, object localization and tracking.</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FAsT-Match (Fast Affine Template Matching) is an algorithm designed by Simon </a:t>
                    </a:r>
                    <a:r>
                      <a:rPr lang="en-US" sz="2000" dirty="0" err="1">
                        <a:latin typeface="Montserrat Light" panose="00000400000000000000" pitchFamily="50" charset="0"/>
                        <a:ea typeface="Open Sans" panose="020B0606030504020204" pitchFamily="34" charset="0"/>
                        <a:cs typeface="Open Sans" panose="020B0606030504020204" pitchFamily="34" charset="0"/>
                      </a:rPr>
                      <a:t>Korman</a:t>
                    </a:r>
                    <a:r>
                      <a:rPr lang="en-US" sz="2000" dirty="0">
                        <a:latin typeface="Montserrat Light" panose="00000400000000000000" pitchFamily="50" charset="0"/>
                        <a:ea typeface="Open Sans" panose="020B0606030504020204" pitchFamily="34" charset="0"/>
                        <a:cs typeface="Open Sans" panose="020B0606030504020204" pitchFamily="34" charset="0"/>
                      </a:rPr>
                      <a:t>, Daniel Reichman, Gilad </a:t>
                    </a:r>
                    <a:r>
                      <a:rPr lang="en-US" sz="2000" dirty="0" err="1">
                        <a:latin typeface="Montserrat Light" panose="00000400000000000000" pitchFamily="50" charset="0"/>
                        <a:ea typeface="Open Sans" panose="020B0606030504020204" pitchFamily="34" charset="0"/>
                        <a:cs typeface="Open Sans" panose="020B0606030504020204" pitchFamily="34" charset="0"/>
                      </a:rPr>
                      <a:t>Tsur</a:t>
                    </a:r>
                    <a:r>
                      <a:rPr lang="en-US" sz="2000" dirty="0">
                        <a:latin typeface="Montserrat Light" panose="00000400000000000000" pitchFamily="50" charset="0"/>
                        <a:ea typeface="Open Sans" panose="020B0606030504020204" pitchFamily="34" charset="0"/>
                        <a:cs typeface="Open Sans" panose="020B0606030504020204" pitchFamily="34" charset="0"/>
                      </a:rPr>
                      <a:t> and Shai </a:t>
                    </a:r>
                    <a:r>
                      <a:rPr lang="en-US" sz="2000" dirty="0" err="1">
                        <a:latin typeface="Montserrat Light" panose="00000400000000000000" pitchFamily="50" charset="0"/>
                        <a:ea typeface="Open Sans" panose="020B0606030504020204" pitchFamily="34" charset="0"/>
                        <a:cs typeface="Open Sans" panose="020B0606030504020204" pitchFamily="34" charset="0"/>
                      </a:rPr>
                      <a:t>Avidan</a:t>
                    </a:r>
                    <a:r>
                      <a:rPr lang="en-US" sz="2000" dirty="0">
                        <a:latin typeface="Montserrat Light" panose="00000400000000000000" pitchFamily="50" charset="0"/>
                        <a:ea typeface="Open Sans" panose="020B0606030504020204" pitchFamily="34" charset="0"/>
                        <a:cs typeface="Open Sans" panose="020B0606030504020204" pitchFamily="34" charset="0"/>
                      </a:rPr>
                      <a:t> (source) to search a fixed template inside an image, using the B&amp;B technique.</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The template which the algorithm is trying to find, can be found under an arbitrary affine transformation, therefore the number of transformations to consider is huge.</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On each level of the algorithm, we check many transformations (also called configurations) which are spread along the search space. Each configuration is characterized by the photometric distance between the template and the place on the image where this configuration transforms the template into, on sampled points. At the end of each level, we are left with an array of such distances, and we need to decide around which configurations to expand. Therefore, we use a threshold (the higher bound) on those distances’ values, computed as</a:t>
                    </a:r>
                  </a:p>
                  <a:p>
                    <a14:m>
                      <m:oMathPara xmlns:m="http://schemas.openxmlformats.org/officeDocument/2006/math">
                        <m:oMathParaPr>
                          <m:jc m:val="centerGroup"/>
                        </m:oMathParaPr>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𝑡h𝑟𝑒𝑠h𝑜𝑙𝑑</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𝑚𝑖𝑛𝑖𝑚𝑢𝑚</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𝑐𝑎𝑙𝑙𝑒𝑑</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𝑎𝑙𝑠𝑜</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𝑏𝑒𝑠𝑡</m:t>
                          </m:r>
                          <m:r>
                            <a:rPr lang="en-US" sz="2000" i="1" dirty="0" smtClean="0">
                              <a:latin typeface="Cambria Math" panose="02040503050406030204" pitchFamily="18" charset="0"/>
                              <a:ea typeface="Open Sans" panose="020B0606030504020204" pitchFamily="34" charset="0"/>
                              <a:cs typeface="Open Sans" panose="020B0606030504020204" pitchFamily="34" charset="0"/>
                            </a:rPr>
                            <m:t>) </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𝛿</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The following figure demonstrates how B&amp;B works in FAsT-Match:</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The configurations in red were not close enough to expand in the next level </a:t>
                    </a:r>
                    <a14:m>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000" i="1" dirty="0" smtClean="0">
                            <a:latin typeface="Cambria Math" panose="02040503050406030204" pitchFamily="18" charset="0"/>
                            <a:ea typeface="Open Sans" panose="020B0606030504020204" pitchFamily="34" charset="0"/>
                            <a:cs typeface="Open Sans" panose="020B0606030504020204" pitchFamily="34" charset="0"/>
                          </a:rPr>
                          <m:t>&gt;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𝑡h𝑟𝑒𝑠h𝑜𝑙𝑑</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000" dirty="0">
                        <a:latin typeface="Montserrat Light" panose="00000400000000000000" pitchFamily="50" charset="0"/>
                        <a:ea typeface="Open Sans" panose="020B0606030504020204" pitchFamily="34" charset="0"/>
                        <a:cs typeface="Open Sans" panose="020B0606030504020204" pitchFamily="34" charset="0"/>
                      </a:rPr>
                      <a:t>, while the configurations in blue, passed the threshold and therefore were chosen to be expanded in the next level of the algorithm </a:t>
                    </a:r>
                    <a14:m>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000" i="1" dirty="0" smtClean="0">
                            <a:latin typeface="Cambria Math" panose="02040503050406030204" pitchFamily="18" charset="0"/>
                            <a:ea typeface="Open Sans" panose="020B0606030504020204" pitchFamily="34" charset="0"/>
                            <a:cs typeface="Open Sans" panose="020B0606030504020204" pitchFamily="34" charset="0"/>
                          </a:rPr>
                          <m:t>&lt;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𝑡h𝑟𝑒𝑠h𝑜𝑙𝑑</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000" dirty="0">
                        <a:latin typeface="Montserrat Light" panose="00000400000000000000" pitchFamily="50" charset="0"/>
                        <a:ea typeface="Open Sans" panose="020B0606030504020204" pitchFamily="34" charset="0"/>
                        <a:cs typeface="Open Sans" panose="020B0606030504020204" pitchFamily="34" charset="0"/>
                      </a:rPr>
                      <a:t>.</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The </a:t>
                    </a:r>
                    <a14:m>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𝛿</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000" dirty="0">
                        <a:latin typeface="Montserrat Light" panose="00000400000000000000" pitchFamily="50" charset="0"/>
                        <a:ea typeface="Open Sans" panose="020B0606030504020204" pitchFamily="34" charset="0"/>
                        <a:cs typeface="Open Sans" panose="020B0606030504020204" pitchFamily="34" charset="0"/>
                      </a:rPr>
                      <a:t> part of the bound is a linear combination of the parameter </a:t>
                    </a:r>
                    <a14:m>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𝛿</m:t>
                        </m:r>
                      </m:oMath>
                    </a14:m>
                    <a:r>
                      <a:rPr lang="en-US" sz="2000" dirty="0">
                        <a:latin typeface="Montserrat Light" panose="00000400000000000000" pitchFamily="50" charset="0"/>
                        <a:ea typeface="Open Sans" panose="020B0606030504020204" pitchFamily="34" charset="0"/>
                        <a:cs typeface="Open Sans" panose="020B0606030504020204" pitchFamily="34" charset="0"/>
                      </a:rPr>
                      <a:t> of the algorithm, which specifies the grid resolution of the search space, and is lowered by the same factor each level. This linear combination has been computed manually through trial and error and it uses only one parameter – </a:t>
                    </a:r>
                    <a14:m>
                      <m:oMath xmlns:m="http://schemas.openxmlformats.org/officeDocument/2006/math">
                        <m:r>
                          <a:rPr lang="en-US" sz="2000" i="1" dirty="0" smtClean="0">
                            <a:latin typeface="Cambria Math" panose="02040503050406030204" pitchFamily="18" charset="0"/>
                            <a:ea typeface="Open Sans" panose="020B0606030504020204" pitchFamily="34" charset="0"/>
                            <a:cs typeface="Open Sans" panose="020B0606030504020204" pitchFamily="34" charset="0"/>
                          </a:rPr>
                          <m:t>𝛿</m:t>
                        </m:r>
                      </m:oMath>
                    </a14:m>
                    <a:r>
                      <a:rPr lang="en-US" sz="2000" dirty="0">
                        <a:latin typeface="Montserrat Light" panose="00000400000000000000" pitchFamily="50" charset="0"/>
                        <a:ea typeface="Open Sans" panose="020B0606030504020204" pitchFamily="34" charset="0"/>
                        <a:cs typeface="Open Sans" panose="020B0606030504020204" pitchFamily="34" charset="0"/>
                      </a:rPr>
                      <a:t> (delta). Because of those reasons, it is not always optimal.</a:t>
                    </a:r>
                  </a:p>
                </p:txBody>
              </p:sp>
            </mc:Choice>
            <mc:Fallback>
              <p:sp>
                <p:nvSpPr>
                  <p:cNvPr id="27" name="TextBox 26">
                    <a:extLst>
                      <a:ext uri="{FF2B5EF4-FFF2-40B4-BE49-F238E27FC236}">
                        <a16:creationId xmlns:a16="http://schemas.microsoft.com/office/drawing/2014/main" id="{6D27E454-6E74-438E-B6CD-F623F47990B5}"/>
                      </a:ext>
                    </a:extLst>
                  </p:cNvPr>
                  <p:cNvSpPr txBox="1">
                    <a:spLocks noRot="1" noChangeAspect="1" noMove="1" noResize="1" noEditPoints="1" noAdjustHandles="1" noChangeArrowheads="1" noChangeShapeType="1" noTextEdit="1"/>
                  </p:cNvSpPr>
                  <p:nvPr/>
                </p:nvSpPr>
                <p:spPr>
                  <a:xfrm>
                    <a:off x="643468" y="9930338"/>
                    <a:ext cx="9857035" cy="15788938"/>
                  </a:xfrm>
                  <a:prstGeom prst="rect">
                    <a:avLst/>
                  </a:prstGeom>
                  <a:blipFill>
                    <a:blip r:embed="rId9"/>
                    <a:stretch>
                      <a:fillRect l="-680" t="-154" r="-1051"/>
                    </a:stretch>
                  </a:blipFill>
                </p:spPr>
                <p:txBody>
                  <a:bodyPr/>
                  <a:lstStyle/>
                  <a:p>
                    <a:r>
                      <a:rPr lang="en-IL">
                        <a:noFill/>
                      </a:rPr>
                      <a:t> </a:t>
                    </a:r>
                  </a:p>
                </p:txBody>
              </p:sp>
            </mc:Fallback>
          </mc:AlternateContent>
          <p:sp>
            <p:nvSpPr>
              <p:cNvPr id="6" name="Rectangle 10">
                <a:extLst>
                  <a:ext uri="{FF2B5EF4-FFF2-40B4-BE49-F238E27FC236}">
                    <a16:creationId xmlns:a16="http://schemas.microsoft.com/office/drawing/2014/main" id="{420621B0-4EC4-5F94-7F21-F99CE8F65418}"/>
                  </a:ext>
                </a:extLst>
              </p:cNvPr>
              <p:cNvSpPr>
                <a:spLocks noChangeArrowheads="1"/>
              </p:cNvSpPr>
              <p:nvPr/>
            </p:nvSpPr>
            <p:spPr bwMode="auto">
              <a:xfrm>
                <a:off x="771386" y="25701969"/>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Definition</a:t>
                </a:r>
              </a:p>
            </p:txBody>
          </p:sp>
          <p:pic>
            <p:nvPicPr>
              <p:cNvPr id="42" name="Picture 41">
                <a:extLst>
                  <a:ext uri="{FF2B5EF4-FFF2-40B4-BE49-F238E27FC236}">
                    <a16:creationId xmlns:a16="http://schemas.microsoft.com/office/drawing/2014/main" id="{2178A967-E4E5-C3E7-4057-AD3C6291E07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016104" y="18390407"/>
                <a:ext cx="5043725" cy="3870766"/>
              </a:xfrm>
              <a:prstGeom prst="rect">
                <a:avLst/>
              </a:prstGeom>
            </p:spPr>
          </p:pic>
        </p:grpSp>
      </p:grpSp>
      <p:grpSp>
        <p:nvGrpSpPr>
          <p:cNvPr id="61" name="Group 60">
            <a:extLst>
              <a:ext uri="{FF2B5EF4-FFF2-40B4-BE49-F238E27FC236}">
                <a16:creationId xmlns:a16="http://schemas.microsoft.com/office/drawing/2014/main" id="{6AA5FFE0-1BEC-3D93-17D0-3ED55F4D7772}"/>
              </a:ext>
            </a:extLst>
          </p:cNvPr>
          <p:cNvGrpSpPr/>
          <p:nvPr/>
        </p:nvGrpSpPr>
        <p:grpSpPr>
          <a:xfrm>
            <a:off x="33185313" y="8980913"/>
            <a:ext cx="9857035" cy="22891090"/>
            <a:chOff x="33390693" y="8983717"/>
            <a:chExt cx="9857035" cy="22891090"/>
          </a:xfrm>
        </p:grpSpPr>
        <p:sp>
          <p:nvSpPr>
            <p:cNvPr id="34" name="Rectangle 10">
              <a:extLst>
                <a:ext uri="{FF2B5EF4-FFF2-40B4-BE49-F238E27FC236}">
                  <a16:creationId xmlns:a16="http://schemas.microsoft.com/office/drawing/2014/main" id="{0BB0DEBB-643A-495C-9A00-84ACC65F1FD7}"/>
                </a:ext>
              </a:extLst>
            </p:cNvPr>
            <p:cNvSpPr>
              <a:spLocks noChangeArrowheads="1"/>
            </p:cNvSpPr>
            <p:nvPr/>
          </p:nvSpPr>
          <p:spPr bwMode="auto">
            <a:xfrm>
              <a:off x="33518611" y="8983717"/>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Testing &amp; Results</a:t>
              </a:r>
            </a:p>
          </p:txBody>
        </p:sp>
        <p:grpSp>
          <p:nvGrpSpPr>
            <p:cNvPr id="53" name="Group 52">
              <a:extLst>
                <a:ext uri="{FF2B5EF4-FFF2-40B4-BE49-F238E27FC236}">
                  <a16:creationId xmlns:a16="http://schemas.microsoft.com/office/drawing/2014/main" id="{136CD232-151C-846E-E0E7-E756981E1536}"/>
                </a:ext>
              </a:extLst>
            </p:cNvPr>
            <p:cNvGrpSpPr/>
            <p:nvPr/>
          </p:nvGrpSpPr>
          <p:grpSpPr>
            <a:xfrm>
              <a:off x="33390693" y="9930338"/>
              <a:ext cx="9857035" cy="21944469"/>
              <a:chOff x="33518611" y="9994708"/>
              <a:chExt cx="9857035" cy="21944469"/>
            </a:xfrm>
          </p:grpSpPr>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06EA7308-628A-FA22-6C22-56E78CBD7B98}"/>
                      </a:ext>
                    </a:extLst>
                  </p:cNvPr>
                  <p:cNvSpPr txBox="1"/>
                  <p:nvPr/>
                </p:nvSpPr>
                <p:spPr>
                  <a:xfrm>
                    <a:off x="33518611" y="9994708"/>
                    <a:ext cx="9857035" cy="21944469"/>
                  </a:xfrm>
                  <a:prstGeom prst="rect">
                    <a:avLst/>
                  </a:prstGeom>
                  <a:noFill/>
                </p:spPr>
                <p:txBody>
                  <a:bodyPr wrap="square" rtlCol="0">
                    <a:spAutoFit/>
                  </a:bodyPr>
                  <a:lstStyle>
                    <a:defPPr>
                      <a:defRPr kern="1200"/>
                    </a:defPPr>
                  </a:lstStyle>
                  <a:p>
                    <a:r>
                      <a:rPr lang="en-US" sz="2000" dirty="0">
                        <a:latin typeface="Montserrat Light" panose="00000400000000000000" pitchFamily="50" charset="0"/>
                        <a:ea typeface="Open Sans" panose="020B0606030504020204" pitchFamily="34" charset="0"/>
                        <a:cs typeface="Open Sans" panose="020B0606030504020204" pitchFamily="34" charset="0"/>
                      </a:rPr>
                      <a:t>The last step of the project was to check whether integrating this model in the FAsT-Match algorithm can improve its speed and accuracy results.</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We ran on various target values to compare the results of each of them to the version of the algorithm without any such model.</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The target value that was used is:</a:t>
                    </a:r>
                  </a:p>
                  <a:p>
                    <a14:m>
                      <m:oMathPara xmlns:m="http://schemas.openxmlformats.org/officeDocument/2006/math">
                        <m:oMathParaPr>
                          <m:jc m:val="centerGroup"/>
                        </m:oMathParaPr>
                        <m:oMath xmlns:m="http://schemas.openxmlformats.org/officeDocument/2006/math">
                          <m:r>
                            <m:rPr>
                              <m:sty m:val="p"/>
                            </m:rPr>
                            <a:rPr lang="en-US" sz="2000" i="1" dirty="0" smtClean="0">
                              <a:latin typeface="Cambria Math" panose="02040503050406030204" pitchFamily="18" charset="0"/>
                              <a:ea typeface="Open Sans" panose="020B0606030504020204" pitchFamily="34" charset="0"/>
                              <a:cs typeface="Open Sans" panose="020B0606030504020204" pitchFamily="34" charset="0"/>
                            </a:rPr>
                            <m:t>min</m:t>
                          </m:r>
                          <m:r>
                            <a:rPr lang="en-US" sz="2000" i="1" dirty="0" smtClean="0">
                              <a:latin typeface="Cambria Math" panose="02040503050406030204" pitchFamily="18" charset="0"/>
                              <a:ea typeface="Open Sans" panose="020B0606030504020204" pitchFamily="34" charset="0"/>
                              <a:cs typeface="Open Sans" panose="020B0606030504020204" pitchFamily="34" charset="0"/>
                            </a:rPr>
                            <m:t>⁡_</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𝑓𝑎𝑐𝑡𝑜𝑟</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𝑔𝑟𝑜𝑢𝑛𝑑</m:t>
                          </m:r>
                          <m:r>
                            <a:rPr lang="en-US" sz="2000" i="1" dirty="0" smtClean="0">
                              <a:latin typeface="Cambria Math" panose="02040503050406030204" pitchFamily="18" charset="0"/>
                              <a:ea typeface="Open Sans" panose="020B0606030504020204" pitchFamily="34" charset="0"/>
                              <a:cs typeface="Open Sans" panose="020B0606030504020204" pitchFamily="34" charset="0"/>
                            </a:rPr>
                            <m:t>_</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𝑡𝑟𝑢𝑡h</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r>
                            <m:rPr>
                              <m:sty m:val="p"/>
                            </m:rPr>
                            <a:rPr lang="en-US" sz="2000" i="1" dirty="0" smtClean="0">
                              <a:latin typeface="Cambria Math" panose="02040503050406030204" pitchFamily="18" charset="0"/>
                              <a:ea typeface="Open Sans" panose="020B0606030504020204" pitchFamily="34" charset="0"/>
                              <a:cs typeface="Open Sans" panose="020B0606030504020204" pitchFamily="34" charset="0"/>
                            </a:rPr>
                            <m:t>min</m:t>
                          </m:r>
                          <m:r>
                            <a:rPr lang="en-US" sz="2000" i="1" dirty="0" smtClean="0">
                              <a:latin typeface="Cambria Math" panose="02040503050406030204" pitchFamily="18" charset="0"/>
                              <a:ea typeface="Open Sans" panose="020B0606030504020204" pitchFamily="34" charset="0"/>
                              <a:cs typeface="Open Sans" panose="020B0606030504020204" pitchFamily="34" charset="0"/>
                            </a:rPr>
                            <m:t>⁡_</m:t>
                          </m:r>
                          <m:r>
                            <a:rPr lang="en-US" sz="20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0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Every time, we checked on a different set of factor values and continued to search around factor values which gave us good results. We compared the speed results by the average time per run, and the accuracy results by the Jaccard Index (union over bound) as well as the average distance between the corners of the found template to the ground truth one.</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On the final round, we measured the results of 15 models with factor in the range 0.15-0.6 and got the following results on 400 test runs:</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We can clearly notice the trade-off between accuracy and run-time. For instance, models with factor in range 1.5 to 2.1 got corner distance values higher and Jaccard index values lower than the rest of the models, while models with higher factor values got good accuracy results but it took them more seconds to complete a run.</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We can also notice by comparing to the first bar which represents the previous method (without model), that our models can barely improve the accuracy, but they can improve the speed of the algorithm, mainly the worst cases as indicated by the average value of the bar in the Time graph. This worst-case improvement is demonstrated in the following graph which shows the time results on 400 runs (on each model), sorted by the time values got on the runs without any model (in black):</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We could use this trade-off to integrate the desired model according to the purpose of our usage of the algorithm, but if we would have needed to choose one model which works good generally, we would integrate the model with the factor 0.241 for its good speed results and slight accuracy improvement.</a:t>
                    </a:r>
                  </a:p>
                  <a:p>
                    <a:endParaRPr lang="en-US" sz="2000" dirty="0">
                      <a:latin typeface="Montserrat Light" panose="00000400000000000000" pitchFamily="50" charset="0"/>
                      <a:ea typeface="Open Sans" panose="020B0606030504020204" pitchFamily="34" charset="0"/>
                      <a:cs typeface="Open Sans" panose="020B0606030504020204" pitchFamily="34" charset="0"/>
                    </a:endParaRPr>
                  </a:p>
                  <a:p>
                    <a:r>
                      <a:rPr lang="en-US" sz="2000" dirty="0">
                        <a:latin typeface="Montserrat Light" panose="00000400000000000000" pitchFamily="50" charset="0"/>
                        <a:ea typeface="Open Sans" panose="020B0606030504020204" pitchFamily="34" charset="0"/>
                        <a:cs typeface="Open Sans" panose="020B0606030504020204" pitchFamily="34" charset="0"/>
                      </a:rPr>
                      <a:t>This improvement shows that the use of such model in the FAsT-Match algorithm increases its stability in terms of speed, while keeping the same quality of results.</a:t>
                    </a:r>
                  </a:p>
                </p:txBody>
              </p:sp>
            </mc:Choice>
            <mc:Fallback>
              <p:sp>
                <p:nvSpPr>
                  <p:cNvPr id="13" name="TextBox 12">
                    <a:extLst>
                      <a:ext uri="{FF2B5EF4-FFF2-40B4-BE49-F238E27FC236}">
                        <a16:creationId xmlns:a16="http://schemas.microsoft.com/office/drawing/2014/main" id="{06EA7308-628A-FA22-6C22-56E78CBD7B98}"/>
                      </a:ext>
                    </a:extLst>
                  </p:cNvPr>
                  <p:cNvSpPr txBox="1">
                    <a:spLocks noRot="1" noChangeAspect="1" noMove="1" noResize="1" noEditPoints="1" noAdjustHandles="1" noChangeArrowheads="1" noChangeShapeType="1" noTextEdit="1"/>
                  </p:cNvSpPr>
                  <p:nvPr/>
                </p:nvSpPr>
                <p:spPr>
                  <a:xfrm>
                    <a:off x="33518611" y="9994708"/>
                    <a:ext cx="9857035" cy="21944469"/>
                  </a:xfrm>
                  <a:prstGeom prst="rect">
                    <a:avLst/>
                  </a:prstGeom>
                  <a:blipFill>
                    <a:blip r:embed="rId11"/>
                    <a:stretch>
                      <a:fillRect l="-680" t="-139" r="-618"/>
                    </a:stretch>
                  </a:blipFill>
                </p:spPr>
                <p:txBody>
                  <a:bodyPr/>
                  <a:lstStyle/>
                  <a:p>
                    <a:r>
                      <a:rPr lang="en-IL">
                        <a:noFill/>
                      </a:rPr>
                      <a:t> </a:t>
                    </a:r>
                  </a:p>
                </p:txBody>
              </p:sp>
            </mc:Fallback>
          </mc:AlternateContent>
          <p:pic>
            <p:nvPicPr>
              <p:cNvPr id="44" name="Picture 43">
                <a:extLst>
                  <a:ext uri="{FF2B5EF4-FFF2-40B4-BE49-F238E27FC236}">
                    <a16:creationId xmlns:a16="http://schemas.microsoft.com/office/drawing/2014/main" id="{EAAE8A63-27CD-6C9B-42DC-30E7DD715AC8}"/>
                  </a:ext>
                </a:extLst>
              </p:cNvPr>
              <p:cNvPicPr>
                <a:picLocks noChangeAspect="1"/>
              </p:cNvPicPr>
              <p:nvPr/>
            </p:nvPicPr>
            <p:blipFill rotWithShape="1">
              <a:blip r:embed="rId12">
                <a:extLst>
                  <a:ext uri="{28A0092B-C50C-407E-A947-70E740481C1C}">
                    <a14:useLocalDpi xmlns:a14="http://schemas.microsoft.com/office/drawing/2010/main" val="0"/>
                  </a:ext>
                </a:extLst>
              </a:blip>
              <a:srcRect l="10061" t="7040" r="9038" b="957"/>
              <a:stretch/>
            </p:blipFill>
            <p:spPr>
              <a:xfrm>
                <a:off x="35045560" y="15002256"/>
                <a:ext cx="6803136" cy="3797808"/>
              </a:xfrm>
              <a:prstGeom prst="rect">
                <a:avLst/>
              </a:prstGeom>
            </p:spPr>
          </p:pic>
          <p:pic>
            <p:nvPicPr>
              <p:cNvPr id="49" name="Picture 48">
                <a:extLst>
                  <a:ext uri="{FF2B5EF4-FFF2-40B4-BE49-F238E27FC236}">
                    <a16:creationId xmlns:a16="http://schemas.microsoft.com/office/drawing/2014/main" id="{0252255D-14EA-6AE6-5B9D-A5A674C42F7B}"/>
                  </a:ext>
                </a:extLst>
              </p:cNvPr>
              <p:cNvPicPr>
                <a:picLocks noChangeAspect="1"/>
              </p:cNvPicPr>
              <p:nvPr/>
            </p:nvPicPr>
            <p:blipFill rotWithShape="1">
              <a:blip r:embed="rId13" cstate="print">
                <a:extLst>
                  <a:ext uri="{28A0092B-C50C-407E-A947-70E740481C1C}">
                    <a14:useLocalDpi xmlns:a14="http://schemas.microsoft.com/office/drawing/2010/main" val="0"/>
                  </a:ext>
                </a:extLst>
              </a:blip>
              <a:srcRect l="8682" t="6997" r="8425"/>
              <a:stretch/>
            </p:blipFill>
            <p:spPr>
              <a:xfrm>
                <a:off x="36241495" y="18818914"/>
                <a:ext cx="4411266" cy="2429555"/>
              </a:xfrm>
              <a:prstGeom prst="rect">
                <a:avLst/>
              </a:prstGeom>
            </p:spPr>
          </p:pic>
          <p:pic>
            <p:nvPicPr>
              <p:cNvPr id="51" name="Picture 50">
                <a:extLst>
                  <a:ext uri="{FF2B5EF4-FFF2-40B4-BE49-F238E27FC236}">
                    <a16:creationId xmlns:a16="http://schemas.microsoft.com/office/drawing/2014/main" id="{19D42040-30EA-9E69-0F29-56A88C350BEB}"/>
                  </a:ext>
                </a:extLst>
              </p:cNvPr>
              <p:cNvPicPr>
                <a:picLocks noChangeAspect="1"/>
              </p:cNvPicPr>
              <p:nvPr/>
            </p:nvPicPr>
            <p:blipFill rotWithShape="1">
              <a:blip r:embed="rId14">
                <a:extLst>
                  <a:ext uri="{28A0092B-C50C-407E-A947-70E740481C1C}">
                    <a14:useLocalDpi xmlns:a14="http://schemas.microsoft.com/office/drawing/2010/main" val="0"/>
                  </a:ext>
                </a:extLst>
              </a:blip>
              <a:srcRect l="5729" t="4682" r="8751" b="5000"/>
              <a:stretch/>
            </p:blipFill>
            <p:spPr>
              <a:xfrm>
                <a:off x="36334937" y="25419493"/>
                <a:ext cx="4224382" cy="3346004"/>
              </a:xfrm>
              <a:prstGeom prst="rect">
                <a:avLst/>
              </a:prstGeom>
            </p:spPr>
          </p:pic>
        </p:grpSp>
      </p:grpSp>
    </p:spTree>
    <p:extLst>
      <p:ext uri="{BB962C8B-B14F-4D97-AF65-F5344CB8AC3E}">
        <p14:creationId xmlns:p14="http://schemas.microsoft.com/office/powerpoint/2010/main" val="4038871067"/>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hypotheticalocean|08-2022"/>
</p:tagLst>
</file>

<file path=ppt/theme/theme1.xml><?xml version="1.0" encoding="utf-8"?>
<a:theme xmlns:a="http://schemas.openxmlformats.org/drawingml/2006/main" name="Office Theme">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5570</TotalTime>
  <Words>1738</Words>
  <Application>Microsoft Office PowerPoint</Application>
  <PresentationFormat>Custom</PresentationFormat>
  <Paragraphs>179</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vt:lpstr>
      <vt:lpstr>Cambria Math</vt:lpstr>
      <vt:lpstr>Arial</vt:lpstr>
      <vt:lpstr>Montserrat</vt:lpstr>
      <vt:lpstr>Montserrat Light</vt:lpstr>
      <vt:lpstr>Libre Baskerville</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research poster</dc:title>
  <dc:subject>Free Poster Presentation Example</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אסף סולומיאק</cp:lastModifiedBy>
  <cp:revision>27</cp:revision>
  <cp:lastPrinted>2011-01-21T18:13:44Z</cp:lastPrinted>
  <dcterms:modified xsi:type="dcterms:W3CDTF">2022-09-13T08:41:39Z</dcterms:modified>
  <cp:category>scientific poster powerpoint</cp:category>
</cp:coreProperties>
</file>

<file path=docProps/thumbnail.jpeg>
</file>